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69" r:id="rId2"/>
    <p:sldId id="257" r:id="rId3"/>
    <p:sldId id="267" r:id="rId4"/>
    <p:sldId id="258" r:id="rId5"/>
    <p:sldId id="259" r:id="rId6"/>
    <p:sldId id="271" r:id="rId7"/>
    <p:sldId id="272" r:id="rId8"/>
    <p:sldId id="256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8" r:id="rId17"/>
  </p:sldIdLst>
  <p:sldSz cx="12192000" cy="6858000"/>
  <p:notesSz cx="6858000" cy="9144000"/>
  <p:defaultTextStyle>
    <a:defPPr>
      <a:defRPr lang="zh-CN"/>
    </a:defPPr>
    <a:lvl1pPr marL="0" algn="l" defTabSz="2438248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1pPr>
    <a:lvl2pPr marL="1219124" algn="l" defTabSz="2438248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2pPr>
    <a:lvl3pPr marL="2438248" algn="l" defTabSz="2438248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3pPr>
    <a:lvl4pPr marL="3657371" algn="l" defTabSz="2438248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4pPr>
    <a:lvl5pPr marL="4876495" algn="l" defTabSz="2438248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5pPr>
    <a:lvl6pPr marL="6095619" algn="l" defTabSz="2438248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6pPr>
    <a:lvl7pPr marL="7314743" algn="l" defTabSz="2438248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7pPr>
    <a:lvl8pPr marL="8533867" algn="l" defTabSz="2438248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8pPr>
    <a:lvl9pPr marL="9752990" algn="l" defTabSz="2438248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BEB6FD99-4930-4B17-96BC-AD2B65EC9BD6}">
          <p14:sldIdLst>
            <p14:sldId id="269"/>
            <p14:sldId id="257"/>
            <p14:sldId id="267"/>
            <p14:sldId id="258"/>
            <p14:sldId id="259"/>
            <p14:sldId id="271"/>
            <p14:sldId id="272"/>
            <p14:sldId id="256"/>
            <p14:sldId id="260"/>
            <p14:sldId id="261"/>
            <p14:sldId id="262"/>
            <p14:sldId id="263"/>
            <p14:sldId id="264"/>
            <p14:sldId id="265"/>
            <p14:sldId id="266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6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358" autoAdjust="0"/>
  </p:normalViewPr>
  <p:slideViewPr>
    <p:cSldViewPr snapToGrid="0">
      <p:cViewPr varScale="1">
        <p:scale>
          <a:sx n="80" d="100"/>
          <a:sy n="80" d="100"/>
        </p:scale>
        <p:origin x="14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D15E82-CF0A-4BA3-9A0B-A1FD99F45552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2DB149-0D13-49AF-9DB9-C8F06FEAB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44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DB149-0D13-49AF-9DB9-C8F06FEABC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420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DB149-0D13-49AF-9DB9-C8F06FEABC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423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DB149-0D13-49AF-9DB9-C8F06FEABC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12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DB149-0D13-49AF-9DB9-C8F06FEABC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01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中文深色封面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298443" y="2360744"/>
            <a:ext cx="5416837" cy="984741"/>
          </a:xfrm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单击此处添加标题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295467" y="3429000"/>
            <a:ext cx="2153123" cy="530898"/>
          </a:xfrm>
        </p:spPr>
        <p:txBody>
          <a:bodyPr wrap="none">
            <a:spAutoFit/>
          </a:bodyPr>
          <a:lstStyle>
            <a:lvl1pPr marL="0" indent="0" algn="l">
              <a:buNone/>
              <a:defRPr sz="1850">
                <a:solidFill>
                  <a:schemeClr val="bg1"/>
                </a:solidFill>
              </a:defRPr>
            </a:lvl1pPr>
            <a:lvl2pPr marL="60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署名部门和日期</a:t>
            </a:r>
          </a:p>
        </p:txBody>
      </p:sp>
      <p:sp>
        <p:nvSpPr>
          <p:cNvPr id="7" name="矩形 6"/>
          <p:cNvSpPr/>
          <p:nvPr/>
        </p:nvSpPr>
        <p:spPr>
          <a:xfrm>
            <a:off x="335361" y="-26318"/>
            <a:ext cx="1632181" cy="1247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ctr"/>
            <a:endParaRPr lang="zh-CN" altLang="en-US" sz="900"/>
          </a:p>
        </p:txBody>
      </p:sp>
      <p:pic>
        <p:nvPicPr>
          <p:cNvPr id="8" name="12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361" y="261627"/>
            <a:ext cx="1566869" cy="881092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矩形 8"/>
          <p:cNvSpPr/>
          <p:nvPr/>
        </p:nvSpPr>
        <p:spPr>
          <a:xfrm>
            <a:off x="1295467" y="2277228"/>
            <a:ext cx="384042" cy="60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ctr"/>
            <a:endParaRPr lang="zh-CN" altLang="en-US" sz="900"/>
          </a:p>
        </p:txBody>
      </p:sp>
      <p:pic>
        <p:nvPicPr>
          <p:cNvPr id="1026" name="Picture 2" descr="E:\侯秀娟工作\品牌\公司PPT\PPT元素\模板元素\2021\中文上下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1778" y="4868994"/>
            <a:ext cx="2241418" cy="15148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9536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中文目录2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图: 延期 7"/>
          <p:cNvSpPr/>
          <p:nvPr/>
        </p:nvSpPr>
        <p:spPr>
          <a:xfrm>
            <a:off x="0" y="645550"/>
            <a:ext cx="1487488" cy="1343734"/>
          </a:xfrm>
          <a:prstGeom prst="flowChartDelay">
            <a:avLst/>
          </a:prstGeom>
          <a:gradFill>
            <a:gsLst>
              <a:gs pos="0">
                <a:srgbClr val="0D77B1"/>
              </a:gs>
              <a:gs pos="100000">
                <a:srgbClr val="009E9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ctr"/>
            <a:endParaRPr lang="zh-CN" altLang="en-US" sz="90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0" y="901453"/>
            <a:ext cx="1600088" cy="823158"/>
          </a:xfrm>
        </p:spPr>
        <p:txBody>
          <a:bodyPr wrap="none">
            <a:spAutoFit/>
          </a:bodyPr>
          <a:lstStyle>
            <a:lvl1pPr>
              <a:defRPr sz="3749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目 录</a:t>
            </a:r>
          </a:p>
        </p:txBody>
      </p:sp>
      <p:sp>
        <p:nvSpPr>
          <p:cNvPr id="11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4559829" y="2757133"/>
            <a:ext cx="1322768" cy="1230962"/>
          </a:xfrm>
        </p:spPr>
        <p:txBody>
          <a:bodyPr wrap="none">
            <a:spAutoFit/>
          </a:bodyPr>
          <a:lstStyle>
            <a:lvl1pPr marL="0" indent="0" algn="l">
              <a:buNone/>
              <a:defRPr sz="6399" b="1">
                <a:solidFill>
                  <a:srgbClr val="009999"/>
                </a:solidFill>
              </a:defRPr>
            </a:lvl1pPr>
            <a:lvl2pPr marL="60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dirty="0"/>
              <a:t>01</a:t>
            </a:r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0" hasCustomPrompt="1"/>
          </p:nvPr>
        </p:nvSpPr>
        <p:spPr>
          <a:xfrm>
            <a:off x="7813013" y="2757134"/>
            <a:ext cx="1322768" cy="1230962"/>
          </a:xfrm>
        </p:spPr>
        <p:txBody>
          <a:bodyPr wrap="none">
            <a:spAutoFit/>
          </a:bodyPr>
          <a:lstStyle>
            <a:lvl1pPr>
              <a:buNone/>
              <a:defRPr sz="6399" b="1">
                <a:solidFill>
                  <a:srgbClr val="009999"/>
                </a:solidFill>
              </a:defRPr>
            </a:lvl1pPr>
          </a:lstStyle>
          <a:p>
            <a:r>
              <a:rPr lang="en-US" altLang="zh-CN" dirty="0"/>
              <a:t>03</a:t>
            </a:r>
          </a:p>
        </p:txBody>
      </p:sp>
      <p:sp>
        <p:nvSpPr>
          <p:cNvPr id="20" name="文本占位符 18"/>
          <p:cNvSpPr>
            <a:spLocks noGrp="1"/>
          </p:cNvSpPr>
          <p:nvPr>
            <p:ph type="body" sz="quarter" idx="11" hasCustomPrompt="1"/>
          </p:nvPr>
        </p:nvSpPr>
        <p:spPr>
          <a:xfrm>
            <a:off x="6192011" y="2768937"/>
            <a:ext cx="1322768" cy="1230962"/>
          </a:xfrm>
        </p:spPr>
        <p:txBody>
          <a:bodyPr wrap="none">
            <a:spAutoFit/>
          </a:bodyPr>
          <a:lstStyle>
            <a:lvl1pPr>
              <a:buNone/>
              <a:defRPr sz="6399" b="1">
                <a:solidFill>
                  <a:srgbClr val="009999"/>
                </a:solidFill>
              </a:defRPr>
            </a:lvl1pPr>
          </a:lstStyle>
          <a:p>
            <a:r>
              <a:rPr lang="en-US" altLang="zh-CN" dirty="0"/>
              <a:t>02</a:t>
            </a:r>
          </a:p>
        </p:txBody>
      </p:sp>
      <p:sp>
        <p:nvSpPr>
          <p:cNvPr id="21" name="文本占位符 18"/>
          <p:cNvSpPr>
            <a:spLocks noGrp="1"/>
          </p:cNvSpPr>
          <p:nvPr>
            <p:ph type="body" sz="quarter" idx="12" hasCustomPrompt="1"/>
          </p:nvPr>
        </p:nvSpPr>
        <p:spPr>
          <a:xfrm>
            <a:off x="9456374" y="2757762"/>
            <a:ext cx="1322768" cy="1230962"/>
          </a:xfrm>
        </p:spPr>
        <p:txBody>
          <a:bodyPr wrap="none">
            <a:spAutoFit/>
          </a:bodyPr>
          <a:lstStyle>
            <a:lvl1pPr>
              <a:buNone/>
              <a:defRPr sz="6399" b="1">
                <a:solidFill>
                  <a:srgbClr val="009999"/>
                </a:solidFill>
              </a:defRPr>
            </a:lvl1pPr>
          </a:lstStyle>
          <a:p>
            <a:r>
              <a:rPr lang="en-US" altLang="zh-CN" dirty="0"/>
              <a:t>04</a:t>
            </a:r>
          </a:p>
        </p:txBody>
      </p:sp>
      <p:sp>
        <p:nvSpPr>
          <p:cNvPr id="25" name="文本占位符 18"/>
          <p:cNvSpPr>
            <a:spLocks noGrp="1"/>
          </p:cNvSpPr>
          <p:nvPr>
            <p:ph type="body" sz="quarter" idx="13" hasCustomPrompt="1"/>
          </p:nvPr>
        </p:nvSpPr>
        <p:spPr>
          <a:xfrm>
            <a:off x="4559829" y="3908907"/>
            <a:ext cx="1601690" cy="577065"/>
          </a:xfrm>
        </p:spPr>
        <p:txBody>
          <a:bodyPr wrap="none">
            <a:spAutoFit/>
          </a:bodyPr>
          <a:lstStyle>
            <a:lvl1pPr>
              <a:buNone/>
              <a:defRPr sz="215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zh-CN" altLang="en-US" dirty="0"/>
              <a:t>文本标题</a:t>
            </a:r>
            <a:endParaRPr lang="en-US" altLang="zh-CN" dirty="0"/>
          </a:p>
        </p:txBody>
      </p:sp>
      <p:sp>
        <p:nvSpPr>
          <p:cNvPr id="26" name="文本占位符 18"/>
          <p:cNvSpPr>
            <a:spLocks noGrp="1"/>
          </p:cNvSpPr>
          <p:nvPr>
            <p:ph type="body" sz="quarter" idx="14" hasCustomPrompt="1"/>
          </p:nvPr>
        </p:nvSpPr>
        <p:spPr>
          <a:xfrm>
            <a:off x="4559829" y="4292831"/>
            <a:ext cx="1615155" cy="1378823"/>
          </a:xfrm>
        </p:spPr>
        <p:txBody>
          <a:bodyPr wrap="none">
            <a:spAutoFit/>
          </a:bodyPr>
          <a:lstStyle>
            <a:lvl1pPr marL="47987" marR="0" indent="-95975" algn="l" defTabSz="12188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 b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zh-CN" altLang="en-US" dirty="0"/>
              <a:t>文本副标题</a:t>
            </a:r>
            <a:endParaRPr lang="en-US" altLang="zh-CN" dirty="0"/>
          </a:p>
          <a:p>
            <a:r>
              <a:rPr lang="zh-CN" altLang="en-US" dirty="0"/>
              <a:t>文本副标题</a:t>
            </a:r>
            <a:endParaRPr lang="en-US" altLang="zh-CN" dirty="0"/>
          </a:p>
          <a:p>
            <a:r>
              <a:rPr lang="zh-CN" altLang="en-US" dirty="0"/>
              <a:t>文本副标题</a:t>
            </a:r>
            <a:endParaRPr lang="en-US" altLang="zh-CN" dirty="0"/>
          </a:p>
          <a:p>
            <a:endParaRPr lang="en-US" altLang="zh-CN" dirty="0"/>
          </a:p>
        </p:txBody>
      </p:sp>
      <p:sp>
        <p:nvSpPr>
          <p:cNvPr id="30" name="文本占位符 18"/>
          <p:cNvSpPr>
            <a:spLocks noGrp="1"/>
          </p:cNvSpPr>
          <p:nvPr>
            <p:ph type="body" sz="quarter" idx="15" hasCustomPrompt="1"/>
          </p:nvPr>
        </p:nvSpPr>
        <p:spPr>
          <a:xfrm>
            <a:off x="6192011" y="3908906"/>
            <a:ext cx="1601690" cy="577065"/>
          </a:xfrm>
        </p:spPr>
        <p:txBody>
          <a:bodyPr wrap="none">
            <a:spAutoFit/>
          </a:bodyPr>
          <a:lstStyle>
            <a:lvl1pPr>
              <a:buNone/>
              <a:defRPr sz="215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zh-CN" altLang="en-US" dirty="0"/>
              <a:t>文本标题</a:t>
            </a:r>
            <a:endParaRPr lang="en-US" altLang="zh-CN" dirty="0"/>
          </a:p>
        </p:txBody>
      </p:sp>
      <p:sp>
        <p:nvSpPr>
          <p:cNvPr id="31" name="文本占位符 18"/>
          <p:cNvSpPr>
            <a:spLocks noGrp="1"/>
          </p:cNvSpPr>
          <p:nvPr>
            <p:ph type="body" sz="quarter" idx="16" hasCustomPrompt="1"/>
          </p:nvPr>
        </p:nvSpPr>
        <p:spPr>
          <a:xfrm>
            <a:off x="6192011" y="4292830"/>
            <a:ext cx="1615155" cy="1378823"/>
          </a:xfrm>
        </p:spPr>
        <p:txBody>
          <a:bodyPr wrap="none">
            <a:spAutoFit/>
          </a:bodyPr>
          <a:lstStyle>
            <a:lvl1pPr marL="47987" marR="0" indent="-95975" algn="l" defTabSz="12188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 b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zh-CN" altLang="en-US" dirty="0"/>
              <a:t>文本副标题</a:t>
            </a:r>
            <a:endParaRPr lang="en-US" altLang="zh-CN" dirty="0"/>
          </a:p>
          <a:p>
            <a:r>
              <a:rPr lang="zh-CN" altLang="en-US" dirty="0"/>
              <a:t>文本副标题</a:t>
            </a:r>
            <a:endParaRPr lang="en-US" altLang="zh-CN" dirty="0"/>
          </a:p>
          <a:p>
            <a:r>
              <a:rPr lang="zh-CN" altLang="en-US" dirty="0"/>
              <a:t>文本副标题</a:t>
            </a:r>
            <a:endParaRPr lang="en-US" altLang="zh-CN" dirty="0"/>
          </a:p>
          <a:p>
            <a:endParaRPr lang="en-US" altLang="zh-CN" dirty="0"/>
          </a:p>
        </p:txBody>
      </p:sp>
      <p:sp>
        <p:nvSpPr>
          <p:cNvPr id="32" name="文本占位符 18"/>
          <p:cNvSpPr>
            <a:spLocks noGrp="1"/>
          </p:cNvSpPr>
          <p:nvPr>
            <p:ph type="body" sz="quarter" idx="17" hasCustomPrompt="1"/>
          </p:nvPr>
        </p:nvSpPr>
        <p:spPr>
          <a:xfrm>
            <a:off x="7824192" y="3908907"/>
            <a:ext cx="1601690" cy="577065"/>
          </a:xfrm>
        </p:spPr>
        <p:txBody>
          <a:bodyPr wrap="none">
            <a:spAutoFit/>
          </a:bodyPr>
          <a:lstStyle>
            <a:lvl1pPr>
              <a:buNone/>
              <a:defRPr sz="215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zh-CN" altLang="en-US" dirty="0"/>
              <a:t>文本标题</a:t>
            </a:r>
            <a:endParaRPr lang="en-US" altLang="zh-CN" dirty="0"/>
          </a:p>
        </p:txBody>
      </p:sp>
      <p:sp>
        <p:nvSpPr>
          <p:cNvPr id="33" name="文本占位符 18"/>
          <p:cNvSpPr>
            <a:spLocks noGrp="1"/>
          </p:cNvSpPr>
          <p:nvPr>
            <p:ph type="body" sz="quarter" idx="18" hasCustomPrompt="1"/>
          </p:nvPr>
        </p:nvSpPr>
        <p:spPr>
          <a:xfrm>
            <a:off x="7824192" y="4292831"/>
            <a:ext cx="1615155" cy="1378823"/>
          </a:xfrm>
        </p:spPr>
        <p:txBody>
          <a:bodyPr wrap="none">
            <a:spAutoFit/>
          </a:bodyPr>
          <a:lstStyle>
            <a:lvl1pPr marL="47987" marR="0" indent="-95975" algn="l" defTabSz="12188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 b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zh-CN" altLang="en-US" dirty="0"/>
              <a:t>文本副标题</a:t>
            </a:r>
            <a:endParaRPr lang="en-US" altLang="zh-CN" dirty="0"/>
          </a:p>
          <a:p>
            <a:r>
              <a:rPr lang="zh-CN" altLang="en-US" dirty="0"/>
              <a:t>文本副标题</a:t>
            </a:r>
            <a:endParaRPr lang="en-US" altLang="zh-CN" dirty="0"/>
          </a:p>
          <a:p>
            <a:r>
              <a:rPr lang="zh-CN" altLang="en-US" dirty="0"/>
              <a:t>文本副标题</a:t>
            </a:r>
            <a:endParaRPr lang="en-US" altLang="zh-CN" dirty="0"/>
          </a:p>
          <a:p>
            <a:endParaRPr lang="en-US" altLang="zh-CN" dirty="0"/>
          </a:p>
        </p:txBody>
      </p:sp>
      <p:sp>
        <p:nvSpPr>
          <p:cNvPr id="34" name="文本占位符 18"/>
          <p:cNvSpPr>
            <a:spLocks noGrp="1"/>
          </p:cNvSpPr>
          <p:nvPr>
            <p:ph type="body" sz="quarter" idx="19" hasCustomPrompt="1"/>
          </p:nvPr>
        </p:nvSpPr>
        <p:spPr>
          <a:xfrm>
            <a:off x="9456373" y="3908906"/>
            <a:ext cx="1601690" cy="577065"/>
          </a:xfrm>
        </p:spPr>
        <p:txBody>
          <a:bodyPr wrap="none">
            <a:spAutoFit/>
          </a:bodyPr>
          <a:lstStyle>
            <a:lvl1pPr>
              <a:buNone/>
              <a:defRPr sz="215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zh-CN" altLang="en-US" dirty="0"/>
              <a:t>文本标题</a:t>
            </a:r>
            <a:endParaRPr lang="en-US" altLang="zh-CN" dirty="0"/>
          </a:p>
        </p:txBody>
      </p:sp>
      <p:sp>
        <p:nvSpPr>
          <p:cNvPr id="35" name="文本占位符 18"/>
          <p:cNvSpPr>
            <a:spLocks noGrp="1"/>
          </p:cNvSpPr>
          <p:nvPr>
            <p:ph type="body" sz="quarter" idx="20" hasCustomPrompt="1"/>
          </p:nvPr>
        </p:nvSpPr>
        <p:spPr>
          <a:xfrm>
            <a:off x="9456374" y="4292830"/>
            <a:ext cx="1615155" cy="1378823"/>
          </a:xfrm>
        </p:spPr>
        <p:txBody>
          <a:bodyPr wrap="none">
            <a:spAutoFit/>
          </a:bodyPr>
          <a:lstStyle>
            <a:lvl1pPr marL="47987" marR="0" indent="-95975" algn="l" defTabSz="12188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 b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zh-CN" altLang="en-US" dirty="0"/>
              <a:t>文本副标题</a:t>
            </a:r>
            <a:endParaRPr lang="en-US" altLang="zh-CN" dirty="0"/>
          </a:p>
          <a:p>
            <a:r>
              <a:rPr lang="zh-CN" altLang="en-US" dirty="0"/>
              <a:t>文本副标题</a:t>
            </a:r>
            <a:endParaRPr lang="en-US" altLang="zh-CN" dirty="0"/>
          </a:p>
          <a:p>
            <a:r>
              <a:rPr lang="zh-CN" altLang="en-US" dirty="0"/>
              <a:t>文本副标题</a:t>
            </a:r>
            <a:endParaRPr lang="en-US" altLang="zh-CN" dirty="0"/>
          </a:p>
          <a:p>
            <a:endParaRPr lang="en-US" altLang="zh-CN" dirty="0"/>
          </a:p>
        </p:txBody>
      </p:sp>
      <p:pic>
        <p:nvPicPr>
          <p:cNvPr id="17" name="Picture 1" descr="E:\桌面\BM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04513" y="405014"/>
            <a:ext cx="983721" cy="4128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9205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英文目录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6528742" y="1233011"/>
            <a:ext cx="1322768" cy="1230962"/>
          </a:xfrm>
        </p:spPr>
        <p:txBody>
          <a:bodyPr wrap="none">
            <a:spAutoFit/>
          </a:bodyPr>
          <a:lstStyle>
            <a:lvl1pPr marL="0" indent="0" algn="l">
              <a:buNone/>
              <a:defRPr sz="6399" b="1">
                <a:solidFill>
                  <a:srgbClr val="009999"/>
                </a:solidFill>
              </a:defRPr>
            </a:lvl1pPr>
            <a:lvl2pPr marL="60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dirty="0"/>
              <a:t>01</a:t>
            </a:r>
          </a:p>
        </p:txBody>
      </p:sp>
      <p:sp>
        <p:nvSpPr>
          <p:cNvPr id="55" name="文本占位符 18"/>
          <p:cNvSpPr>
            <a:spLocks noGrp="1"/>
          </p:cNvSpPr>
          <p:nvPr>
            <p:ph type="body" sz="quarter" idx="10" hasCustomPrompt="1"/>
          </p:nvPr>
        </p:nvSpPr>
        <p:spPr>
          <a:xfrm>
            <a:off x="6508401" y="4832994"/>
            <a:ext cx="1322768" cy="1230962"/>
          </a:xfrm>
        </p:spPr>
        <p:txBody>
          <a:bodyPr wrap="none">
            <a:spAutoFit/>
          </a:bodyPr>
          <a:lstStyle>
            <a:lvl1pPr>
              <a:buNone/>
              <a:defRPr sz="6399" b="1">
                <a:solidFill>
                  <a:srgbClr val="009999"/>
                </a:solidFill>
              </a:defRPr>
            </a:lvl1pPr>
          </a:lstStyle>
          <a:p>
            <a:r>
              <a:rPr lang="en-US" altLang="zh-CN" dirty="0"/>
              <a:t>03</a:t>
            </a:r>
          </a:p>
        </p:txBody>
      </p:sp>
      <p:sp>
        <p:nvSpPr>
          <p:cNvPr id="56" name="文本占位符 18"/>
          <p:cNvSpPr>
            <a:spLocks noGrp="1"/>
          </p:cNvSpPr>
          <p:nvPr>
            <p:ph type="body" sz="quarter" idx="11" hasCustomPrompt="1"/>
          </p:nvPr>
        </p:nvSpPr>
        <p:spPr>
          <a:xfrm>
            <a:off x="6509507" y="3033002"/>
            <a:ext cx="1322768" cy="1230962"/>
          </a:xfrm>
        </p:spPr>
        <p:txBody>
          <a:bodyPr wrap="none">
            <a:spAutoFit/>
          </a:bodyPr>
          <a:lstStyle>
            <a:lvl1pPr>
              <a:buNone/>
              <a:defRPr sz="6399" b="1">
                <a:solidFill>
                  <a:srgbClr val="009999"/>
                </a:solidFill>
              </a:defRPr>
            </a:lvl1pPr>
          </a:lstStyle>
          <a:p>
            <a:r>
              <a:rPr lang="en-US" altLang="zh-CN" dirty="0"/>
              <a:t>02</a:t>
            </a:r>
          </a:p>
        </p:txBody>
      </p:sp>
      <p:pic>
        <p:nvPicPr>
          <p:cNvPr id="57" name="Picture 1" descr="E:\桌面\BM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04513" y="405014"/>
            <a:ext cx="983721" cy="412841"/>
          </a:xfrm>
          <a:prstGeom prst="rect">
            <a:avLst/>
          </a:prstGeom>
          <a:noFill/>
        </p:spPr>
      </p:pic>
      <p:sp>
        <p:nvSpPr>
          <p:cNvPr id="14" name="文本占位符 18"/>
          <p:cNvSpPr>
            <a:spLocks noGrp="1"/>
          </p:cNvSpPr>
          <p:nvPr>
            <p:ph type="body" sz="quarter" idx="13" hasCustomPrompt="1"/>
          </p:nvPr>
        </p:nvSpPr>
        <p:spPr>
          <a:xfrm>
            <a:off x="7843698" y="1305010"/>
            <a:ext cx="1502753" cy="553982"/>
          </a:xfrm>
        </p:spPr>
        <p:txBody>
          <a:bodyPr wrap="none">
            <a:spAutoFit/>
          </a:bodyPr>
          <a:lstStyle>
            <a:lvl1pPr>
              <a:buNone/>
              <a:defRPr lang="en-US" altLang="zh-CN" sz="20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zh-CN" b="0" i="0" dirty="0">
                <a:solidFill>
                  <a:srgbClr val="000000"/>
                </a:solidFill>
                <a:latin typeface="Roboto"/>
              </a:rPr>
              <a:t>Text title </a:t>
            </a:r>
            <a:endParaRPr lang="en-US" altLang="zh-CN" dirty="0"/>
          </a:p>
        </p:txBody>
      </p:sp>
      <p:sp>
        <p:nvSpPr>
          <p:cNvPr id="15" name="文本占位符 18"/>
          <p:cNvSpPr>
            <a:spLocks noGrp="1"/>
          </p:cNvSpPr>
          <p:nvPr>
            <p:ph type="body" sz="quarter" idx="14" hasCustomPrompt="1"/>
          </p:nvPr>
        </p:nvSpPr>
        <p:spPr>
          <a:xfrm>
            <a:off x="7843698" y="1760933"/>
            <a:ext cx="1400931" cy="652470"/>
          </a:xfrm>
        </p:spPr>
        <p:txBody>
          <a:bodyPr wrap="none">
            <a:spAutoFit/>
          </a:bodyPr>
          <a:lstStyle>
            <a:lvl1pPr marL="47987" marR="0" indent="-95975" algn="l" defTabSz="12188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lang="en-US" altLang="zh-CN" sz="12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altLang="zh-CN" b="0" i="0" dirty="0">
                <a:solidFill>
                  <a:srgbClr val="000000"/>
                </a:solidFill>
                <a:latin typeface="Roboto"/>
              </a:rPr>
              <a:t>Text subtitle</a:t>
            </a:r>
          </a:p>
          <a:p>
            <a:r>
              <a:rPr lang="en-US" altLang="zh-CN" b="0" i="0" dirty="0">
                <a:solidFill>
                  <a:srgbClr val="000000"/>
                </a:solidFill>
                <a:latin typeface="Roboto"/>
              </a:rPr>
              <a:t>Text subtitle</a:t>
            </a:r>
          </a:p>
        </p:txBody>
      </p:sp>
      <p:sp>
        <p:nvSpPr>
          <p:cNvPr id="18" name="文本占位符 18"/>
          <p:cNvSpPr>
            <a:spLocks noGrp="1"/>
          </p:cNvSpPr>
          <p:nvPr>
            <p:ph type="body" sz="quarter" idx="15" hasCustomPrompt="1"/>
          </p:nvPr>
        </p:nvSpPr>
        <p:spPr>
          <a:xfrm>
            <a:off x="7819597" y="3105002"/>
            <a:ext cx="1432221" cy="553982"/>
          </a:xfrm>
        </p:spPr>
        <p:txBody>
          <a:bodyPr wrap="none">
            <a:spAutoFit/>
          </a:bodyPr>
          <a:lstStyle>
            <a:lvl1pPr>
              <a:buNone/>
              <a:defRPr lang="en-US" altLang="zh-CN" sz="2000" b="0" i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zh-CN" b="0" i="0" dirty="0">
                <a:solidFill>
                  <a:srgbClr val="000000"/>
                </a:solidFill>
                <a:latin typeface="Roboto"/>
              </a:rPr>
              <a:t>Text title</a:t>
            </a:r>
            <a:endParaRPr lang="en-US" altLang="zh-CN" dirty="0"/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6" hasCustomPrompt="1"/>
          </p:nvPr>
        </p:nvSpPr>
        <p:spPr>
          <a:xfrm>
            <a:off x="7819597" y="3560925"/>
            <a:ext cx="1487493" cy="652470"/>
          </a:xfrm>
        </p:spPr>
        <p:txBody>
          <a:bodyPr wrap="none">
            <a:spAutoFit/>
          </a:bodyPr>
          <a:lstStyle>
            <a:lvl1pPr marL="47987" marR="0" indent="-95975" algn="l" defTabSz="12188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lang="en-US" altLang="zh-CN" sz="1200" b="0" i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zh-CN" b="0" i="0" dirty="0">
                <a:solidFill>
                  <a:srgbClr val="000000"/>
                </a:solidFill>
                <a:latin typeface="Roboto"/>
              </a:rPr>
              <a:t>Text subtitle  </a:t>
            </a:r>
          </a:p>
          <a:p>
            <a:r>
              <a:rPr lang="en-US" altLang="zh-CN" b="0" i="0" dirty="0">
                <a:solidFill>
                  <a:srgbClr val="000000"/>
                </a:solidFill>
                <a:latin typeface="Roboto"/>
              </a:rPr>
              <a:t>Text subtitle</a:t>
            </a:r>
          </a:p>
        </p:txBody>
      </p:sp>
      <p:sp>
        <p:nvSpPr>
          <p:cNvPr id="20" name="文本占位符 18"/>
          <p:cNvSpPr>
            <a:spLocks noGrp="1"/>
          </p:cNvSpPr>
          <p:nvPr>
            <p:ph type="body" sz="quarter" idx="17" hasCustomPrompt="1"/>
          </p:nvPr>
        </p:nvSpPr>
        <p:spPr>
          <a:xfrm>
            <a:off x="7807697" y="4904993"/>
            <a:ext cx="1432221" cy="553982"/>
          </a:xfrm>
        </p:spPr>
        <p:txBody>
          <a:bodyPr wrap="none">
            <a:spAutoFit/>
          </a:bodyPr>
          <a:lstStyle>
            <a:lvl1pPr>
              <a:buNone/>
              <a:defRPr lang="en-US" altLang="zh-CN" sz="2000" b="0" i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zh-CN" b="0" i="0" dirty="0">
                <a:solidFill>
                  <a:srgbClr val="000000"/>
                </a:solidFill>
                <a:latin typeface="Roboto"/>
              </a:rPr>
              <a:t>Text title</a:t>
            </a:r>
            <a:endParaRPr lang="en-US" altLang="zh-CN" dirty="0"/>
          </a:p>
        </p:txBody>
      </p:sp>
      <p:sp>
        <p:nvSpPr>
          <p:cNvPr id="21" name="文本占位符 18"/>
          <p:cNvSpPr>
            <a:spLocks noGrp="1"/>
          </p:cNvSpPr>
          <p:nvPr>
            <p:ph type="body" sz="quarter" idx="18" hasCustomPrompt="1"/>
          </p:nvPr>
        </p:nvSpPr>
        <p:spPr>
          <a:xfrm>
            <a:off x="7807696" y="5361474"/>
            <a:ext cx="1400931" cy="652470"/>
          </a:xfrm>
        </p:spPr>
        <p:txBody>
          <a:bodyPr wrap="none">
            <a:spAutoFit/>
          </a:bodyPr>
          <a:lstStyle>
            <a:lvl1pPr marL="47987" marR="0" indent="-95975" algn="l" defTabSz="12188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lang="en-US" altLang="zh-CN" sz="1200" b="0" i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zh-CN" b="0" i="0" dirty="0">
                <a:solidFill>
                  <a:srgbClr val="000000"/>
                </a:solidFill>
                <a:latin typeface="Roboto"/>
              </a:rPr>
              <a:t>Text subtitle</a:t>
            </a:r>
          </a:p>
          <a:p>
            <a:r>
              <a:rPr lang="en-US" altLang="zh-CN" b="0" i="0" dirty="0">
                <a:solidFill>
                  <a:srgbClr val="000000"/>
                </a:solidFill>
                <a:latin typeface="Roboto"/>
              </a:rPr>
              <a:t>Text subtitle</a:t>
            </a:r>
          </a:p>
        </p:txBody>
      </p:sp>
      <p:sp>
        <p:nvSpPr>
          <p:cNvPr id="22" name="单圆角矩形 21"/>
          <p:cNvSpPr/>
          <p:nvPr/>
        </p:nvSpPr>
        <p:spPr>
          <a:xfrm>
            <a:off x="0" y="549014"/>
            <a:ext cx="2063552" cy="671867"/>
          </a:xfrm>
          <a:prstGeom prst="round1Rect">
            <a:avLst/>
          </a:prstGeom>
          <a:gradFill>
            <a:gsLst>
              <a:gs pos="0">
                <a:srgbClr val="0D77B1"/>
              </a:gs>
              <a:gs pos="100000">
                <a:srgbClr val="009E9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ctr"/>
            <a:endParaRPr lang="zh-CN" altLang="en-US" sz="900"/>
          </a:p>
        </p:txBody>
      </p:sp>
      <p:sp>
        <p:nvSpPr>
          <p:cNvPr id="23" name="标题 1"/>
          <p:cNvSpPr>
            <a:spLocks noGrp="1"/>
          </p:cNvSpPr>
          <p:nvPr>
            <p:ph type="title" hasCustomPrompt="1"/>
          </p:nvPr>
        </p:nvSpPr>
        <p:spPr>
          <a:xfrm>
            <a:off x="119725" y="451486"/>
            <a:ext cx="2082143" cy="823158"/>
          </a:xfrm>
        </p:spPr>
        <p:txBody>
          <a:bodyPr wrap="none">
            <a:spAutoFit/>
          </a:bodyPr>
          <a:lstStyle>
            <a:lvl1pPr>
              <a:defRPr sz="3749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zh-CN" dirty="0"/>
              <a:t>Content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93206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英文目录2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单圆角矩形 15"/>
          <p:cNvSpPr/>
          <p:nvPr/>
        </p:nvSpPr>
        <p:spPr>
          <a:xfrm>
            <a:off x="0" y="549014"/>
            <a:ext cx="2063552" cy="671867"/>
          </a:xfrm>
          <a:prstGeom prst="round1Rect">
            <a:avLst/>
          </a:prstGeom>
          <a:gradFill>
            <a:gsLst>
              <a:gs pos="0">
                <a:srgbClr val="0D77B1"/>
              </a:gs>
              <a:gs pos="100000">
                <a:srgbClr val="009E9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ctr"/>
            <a:endParaRPr lang="zh-CN" altLang="en-US" sz="900"/>
          </a:p>
        </p:txBody>
      </p:sp>
      <p:sp>
        <p:nvSpPr>
          <p:cNvPr id="17" name="标题 1"/>
          <p:cNvSpPr>
            <a:spLocks noGrp="1"/>
          </p:cNvSpPr>
          <p:nvPr>
            <p:ph type="title" hasCustomPrompt="1"/>
          </p:nvPr>
        </p:nvSpPr>
        <p:spPr>
          <a:xfrm>
            <a:off x="119725" y="451486"/>
            <a:ext cx="2082143" cy="823158"/>
          </a:xfrm>
        </p:spPr>
        <p:txBody>
          <a:bodyPr wrap="none">
            <a:spAutoFit/>
          </a:bodyPr>
          <a:lstStyle>
            <a:lvl1pPr>
              <a:defRPr sz="3749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zh-CN" dirty="0"/>
              <a:t>Content</a:t>
            </a:r>
            <a:endParaRPr lang="zh-CN" altLang="en-US" dirty="0"/>
          </a:p>
        </p:txBody>
      </p:sp>
      <p:sp>
        <p:nvSpPr>
          <p:cNvPr id="48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6528742" y="1233011"/>
            <a:ext cx="1322768" cy="1230962"/>
          </a:xfrm>
        </p:spPr>
        <p:txBody>
          <a:bodyPr wrap="none">
            <a:spAutoFit/>
          </a:bodyPr>
          <a:lstStyle>
            <a:lvl1pPr marL="0" indent="0" algn="l">
              <a:buNone/>
              <a:defRPr sz="6399" b="1">
                <a:solidFill>
                  <a:srgbClr val="009999"/>
                </a:solidFill>
              </a:defRPr>
            </a:lvl1pPr>
            <a:lvl2pPr marL="60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dirty="0"/>
              <a:t>01</a:t>
            </a:r>
          </a:p>
        </p:txBody>
      </p:sp>
      <p:sp>
        <p:nvSpPr>
          <p:cNvPr id="59" name="文本占位符 18"/>
          <p:cNvSpPr>
            <a:spLocks noGrp="1"/>
          </p:cNvSpPr>
          <p:nvPr>
            <p:ph type="body" sz="quarter" idx="10" hasCustomPrompt="1"/>
          </p:nvPr>
        </p:nvSpPr>
        <p:spPr>
          <a:xfrm>
            <a:off x="6508401" y="4832994"/>
            <a:ext cx="1322768" cy="1230962"/>
          </a:xfrm>
        </p:spPr>
        <p:txBody>
          <a:bodyPr wrap="none">
            <a:spAutoFit/>
          </a:bodyPr>
          <a:lstStyle>
            <a:lvl1pPr>
              <a:buNone/>
              <a:defRPr sz="6399" b="1">
                <a:solidFill>
                  <a:srgbClr val="009999"/>
                </a:solidFill>
              </a:defRPr>
            </a:lvl1pPr>
          </a:lstStyle>
          <a:p>
            <a:r>
              <a:rPr lang="en-US" altLang="zh-CN" dirty="0"/>
              <a:t>03</a:t>
            </a:r>
          </a:p>
        </p:txBody>
      </p:sp>
      <p:sp>
        <p:nvSpPr>
          <p:cNvPr id="60" name="文本占位符 18"/>
          <p:cNvSpPr>
            <a:spLocks noGrp="1"/>
          </p:cNvSpPr>
          <p:nvPr>
            <p:ph type="body" sz="quarter" idx="11" hasCustomPrompt="1"/>
          </p:nvPr>
        </p:nvSpPr>
        <p:spPr>
          <a:xfrm>
            <a:off x="6509507" y="3033002"/>
            <a:ext cx="1322768" cy="1230962"/>
          </a:xfrm>
        </p:spPr>
        <p:txBody>
          <a:bodyPr wrap="none">
            <a:spAutoFit/>
          </a:bodyPr>
          <a:lstStyle>
            <a:lvl1pPr>
              <a:buNone/>
              <a:defRPr sz="6399" b="1">
                <a:solidFill>
                  <a:srgbClr val="009999"/>
                </a:solidFill>
              </a:defRPr>
            </a:lvl1pPr>
          </a:lstStyle>
          <a:p>
            <a:r>
              <a:rPr lang="en-US" altLang="zh-CN" dirty="0"/>
              <a:t>02</a:t>
            </a:r>
          </a:p>
        </p:txBody>
      </p:sp>
      <p:pic>
        <p:nvPicPr>
          <p:cNvPr id="62" name="Picture 1" descr="E:\桌面\BM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04513" y="405014"/>
            <a:ext cx="983721" cy="412841"/>
          </a:xfrm>
          <a:prstGeom prst="rect">
            <a:avLst/>
          </a:prstGeom>
          <a:noFill/>
        </p:spPr>
      </p:pic>
      <p:sp>
        <p:nvSpPr>
          <p:cNvPr id="14" name="文本占位符 18"/>
          <p:cNvSpPr>
            <a:spLocks noGrp="1"/>
          </p:cNvSpPr>
          <p:nvPr>
            <p:ph type="body" sz="quarter" idx="13" hasCustomPrompt="1"/>
          </p:nvPr>
        </p:nvSpPr>
        <p:spPr>
          <a:xfrm>
            <a:off x="7843698" y="1305010"/>
            <a:ext cx="1502753" cy="553982"/>
          </a:xfrm>
        </p:spPr>
        <p:txBody>
          <a:bodyPr wrap="none">
            <a:spAutoFit/>
          </a:bodyPr>
          <a:lstStyle>
            <a:lvl1pPr>
              <a:buNone/>
              <a:defRPr lang="en-US" altLang="zh-CN" sz="20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zh-CN" b="0" i="0" dirty="0">
                <a:solidFill>
                  <a:srgbClr val="000000"/>
                </a:solidFill>
                <a:latin typeface="Roboto"/>
              </a:rPr>
              <a:t>Text title </a:t>
            </a:r>
            <a:endParaRPr lang="en-US" altLang="zh-CN" dirty="0"/>
          </a:p>
        </p:txBody>
      </p:sp>
      <p:sp>
        <p:nvSpPr>
          <p:cNvPr id="15" name="文本占位符 18"/>
          <p:cNvSpPr>
            <a:spLocks noGrp="1"/>
          </p:cNvSpPr>
          <p:nvPr>
            <p:ph type="body" sz="quarter" idx="14" hasCustomPrompt="1"/>
          </p:nvPr>
        </p:nvSpPr>
        <p:spPr>
          <a:xfrm>
            <a:off x="7843698" y="1760933"/>
            <a:ext cx="1400931" cy="652470"/>
          </a:xfrm>
        </p:spPr>
        <p:txBody>
          <a:bodyPr wrap="none">
            <a:spAutoFit/>
          </a:bodyPr>
          <a:lstStyle>
            <a:lvl1pPr marL="47987" marR="0" indent="-95975" algn="l" defTabSz="12188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lang="en-US" altLang="zh-CN" sz="12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altLang="zh-CN" b="0" i="0" dirty="0">
                <a:solidFill>
                  <a:srgbClr val="000000"/>
                </a:solidFill>
                <a:latin typeface="Roboto"/>
              </a:rPr>
              <a:t>Text subtitle</a:t>
            </a:r>
          </a:p>
          <a:p>
            <a:r>
              <a:rPr lang="en-US" altLang="zh-CN" b="0" i="0" dirty="0">
                <a:solidFill>
                  <a:srgbClr val="000000"/>
                </a:solidFill>
                <a:latin typeface="Roboto"/>
              </a:rPr>
              <a:t>Text subtitle</a:t>
            </a:r>
          </a:p>
        </p:txBody>
      </p:sp>
      <p:sp>
        <p:nvSpPr>
          <p:cNvPr id="18" name="文本占位符 18"/>
          <p:cNvSpPr>
            <a:spLocks noGrp="1"/>
          </p:cNvSpPr>
          <p:nvPr>
            <p:ph type="body" sz="quarter" idx="15" hasCustomPrompt="1"/>
          </p:nvPr>
        </p:nvSpPr>
        <p:spPr>
          <a:xfrm>
            <a:off x="7819597" y="3105002"/>
            <a:ext cx="1432221" cy="553982"/>
          </a:xfrm>
        </p:spPr>
        <p:txBody>
          <a:bodyPr wrap="none">
            <a:spAutoFit/>
          </a:bodyPr>
          <a:lstStyle>
            <a:lvl1pPr>
              <a:buNone/>
              <a:defRPr lang="en-US" altLang="zh-CN" sz="2000" b="0" i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zh-CN" b="0" i="0" dirty="0">
                <a:solidFill>
                  <a:srgbClr val="000000"/>
                </a:solidFill>
                <a:latin typeface="Roboto"/>
              </a:rPr>
              <a:t>Text title</a:t>
            </a:r>
            <a:endParaRPr lang="en-US" altLang="zh-CN" dirty="0"/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6" hasCustomPrompt="1"/>
          </p:nvPr>
        </p:nvSpPr>
        <p:spPr>
          <a:xfrm>
            <a:off x="7819597" y="3560925"/>
            <a:ext cx="1487493" cy="652470"/>
          </a:xfrm>
        </p:spPr>
        <p:txBody>
          <a:bodyPr wrap="none">
            <a:spAutoFit/>
          </a:bodyPr>
          <a:lstStyle>
            <a:lvl1pPr marL="47987" marR="0" indent="-95975" algn="l" defTabSz="12188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lang="en-US" altLang="zh-CN" sz="1200" b="0" i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zh-CN" b="0" i="0" dirty="0">
                <a:solidFill>
                  <a:srgbClr val="000000"/>
                </a:solidFill>
                <a:latin typeface="Roboto"/>
              </a:rPr>
              <a:t>Text subtitle  </a:t>
            </a:r>
          </a:p>
          <a:p>
            <a:r>
              <a:rPr lang="en-US" altLang="zh-CN" b="0" i="0" dirty="0">
                <a:solidFill>
                  <a:srgbClr val="000000"/>
                </a:solidFill>
                <a:latin typeface="Roboto"/>
              </a:rPr>
              <a:t>Text subtitle</a:t>
            </a:r>
          </a:p>
        </p:txBody>
      </p:sp>
      <p:sp>
        <p:nvSpPr>
          <p:cNvPr id="20" name="文本占位符 18"/>
          <p:cNvSpPr>
            <a:spLocks noGrp="1"/>
          </p:cNvSpPr>
          <p:nvPr>
            <p:ph type="body" sz="quarter" idx="17" hasCustomPrompt="1"/>
          </p:nvPr>
        </p:nvSpPr>
        <p:spPr>
          <a:xfrm>
            <a:off x="7807697" y="4904993"/>
            <a:ext cx="1432221" cy="553982"/>
          </a:xfrm>
        </p:spPr>
        <p:txBody>
          <a:bodyPr wrap="none">
            <a:spAutoFit/>
          </a:bodyPr>
          <a:lstStyle>
            <a:lvl1pPr>
              <a:buNone/>
              <a:defRPr lang="en-US" altLang="zh-CN" sz="2000" b="0" i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zh-CN" b="0" i="0" dirty="0">
                <a:solidFill>
                  <a:srgbClr val="000000"/>
                </a:solidFill>
                <a:latin typeface="Roboto"/>
              </a:rPr>
              <a:t>Text title</a:t>
            </a:r>
            <a:endParaRPr lang="en-US" altLang="zh-CN" dirty="0"/>
          </a:p>
        </p:txBody>
      </p:sp>
      <p:sp>
        <p:nvSpPr>
          <p:cNvPr id="21" name="文本占位符 18"/>
          <p:cNvSpPr>
            <a:spLocks noGrp="1"/>
          </p:cNvSpPr>
          <p:nvPr>
            <p:ph type="body" sz="quarter" idx="18" hasCustomPrompt="1"/>
          </p:nvPr>
        </p:nvSpPr>
        <p:spPr>
          <a:xfrm>
            <a:off x="7807696" y="5361474"/>
            <a:ext cx="1400931" cy="652470"/>
          </a:xfrm>
        </p:spPr>
        <p:txBody>
          <a:bodyPr wrap="none">
            <a:spAutoFit/>
          </a:bodyPr>
          <a:lstStyle>
            <a:lvl1pPr marL="47987" marR="0" indent="-95975" algn="l" defTabSz="12188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lang="en-US" altLang="zh-CN" sz="1200" b="0" i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zh-CN" b="0" i="0" dirty="0">
                <a:solidFill>
                  <a:srgbClr val="000000"/>
                </a:solidFill>
                <a:latin typeface="Roboto"/>
              </a:rPr>
              <a:t>Text subtitle</a:t>
            </a:r>
          </a:p>
          <a:p>
            <a:r>
              <a:rPr lang="en-US" altLang="zh-CN" b="0" i="0" dirty="0">
                <a:solidFill>
                  <a:srgbClr val="000000"/>
                </a:solidFill>
                <a:latin typeface="Roboto"/>
              </a:rPr>
              <a:t>Text subtitle</a:t>
            </a:r>
          </a:p>
        </p:txBody>
      </p:sp>
    </p:spTree>
    <p:extLst>
      <p:ext uri="{BB962C8B-B14F-4D97-AF65-F5344CB8AC3E}">
        <p14:creationId xmlns:p14="http://schemas.microsoft.com/office/powerpoint/2010/main" val="162552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内页"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67073" y="3716943"/>
            <a:ext cx="2095415" cy="1884795"/>
          </a:xfrm>
        </p:spPr>
        <p:txBody>
          <a:bodyPr wrap="none" anchor="t">
            <a:spAutoFit/>
          </a:bodyPr>
          <a:lstStyle>
            <a:lvl1pPr algn="l">
              <a:defRPr sz="10648" b="0" cap="all">
                <a:ln>
                  <a:solidFill>
                    <a:schemeClr val="bg1"/>
                  </a:solidFill>
                </a:ln>
                <a:noFill/>
              </a:defRPr>
            </a:lvl1pPr>
          </a:lstStyle>
          <a:p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2927648" y="4147751"/>
            <a:ext cx="3249577" cy="1069379"/>
          </a:xfrm>
        </p:spPr>
        <p:txBody>
          <a:bodyPr wrap="none" anchor="b">
            <a:spAutoFit/>
          </a:bodyPr>
          <a:lstStyle>
            <a:lvl1pPr marL="0" indent="0">
              <a:buNone/>
              <a:defRPr sz="5349" b="1">
                <a:solidFill>
                  <a:schemeClr val="bg1"/>
                </a:solidFill>
              </a:defRPr>
            </a:lvl1pPr>
            <a:lvl2pPr marL="6094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880" indent="0">
              <a:buNone/>
              <a:defRPr sz="2150">
                <a:solidFill>
                  <a:schemeClr val="tx1">
                    <a:tint val="75000"/>
                  </a:schemeClr>
                </a:solidFill>
              </a:defRPr>
            </a:lvl3pPr>
            <a:lvl4pPr marL="1828320" indent="0">
              <a:buNone/>
              <a:defRPr sz="1850">
                <a:solidFill>
                  <a:schemeClr val="tx1">
                    <a:tint val="75000"/>
                  </a:schemeClr>
                </a:solidFill>
              </a:defRPr>
            </a:lvl4pPr>
            <a:lvl5pPr marL="2437760" indent="0">
              <a:buNone/>
              <a:defRPr sz="1850">
                <a:solidFill>
                  <a:schemeClr val="tx1">
                    <a:tint val="75000"/>
                  </a:schemeClr>
                </a:solidFill>
              </a:defRPr>
            </a:lvl5pPr>
            <a:lvl6pPr marL="3047200" indent="0">
              <a:buNone/>
              <a:defRPr sz="1850">
                <a:solidFill>
                  <a:schemeClr val="tx1">
                    <a:tint val="75000"/>
                  </a:schemeClr>
                </a:solidFill>
              </a:defRPr>
            </a:lvl6pPr>
            <a:lvl7pPr marL="3656640" indent="0">
              <a:buNone/>
              <a:defRPr sz="1850">
                <a:solidFill>
                  <a:schemeClr val="tx1">
                    <a:tint val="75000"/>
                  </a:schemeClr>
                </a:solidFill>
              </a:defRPr>
            </a:lvl7pPr>
            <a:lvl8pPr marL="4266080" indent="0">
              <a:buNone/>
              <a:defRPr sz="1850">
                <a:solidFill>
                  <a:schemeClr val="tx1">
                    <a:tint val="75000"/>
                  </a:schemeClr>
                </a:solidFill>
              </a:defRPr>
            </a:lvl8pPr>
            <a:lvl9pPr marL="4875520" indent="0">
              <a:buNone/>
              <a:defRPr sz="18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章节标题</a:t>
            </a:r>
          </a:p>
        </p:txBody>
      </p:sp>
      <p:sp>
        <p:nvSpPr>
          <p:cNvPr id="7" name="燕尾形 6"/>
          <p:cNvSpPr/>
          <p:nvPr/>
        </p:nvSpPr>
        <p:spPr>
          <a:xfrm>
            <a:off x="-240027" y="4448410"/>
            <a:ext cx="480053" cy="479905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ctr"/>
            <a:endParaRPr lang="zh-CN" altLang="en-US" sz="9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633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中文内页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泪滴形 9"/>
          <p:cNvSpPr/>
          <p:nvPr/>
        </p:nvSpPr>
        <p:spPr>
          <a:xfrm>
            <a:off x="335361" y="441203"/>
            <a:ext cx="384042" cy="383924"/>
          </a:xfrm>
          <a:prstGeom prst="teardrop">
            <a:avLst/>
          </a:prstGeom>
          <a:gradFill>
            <a:gsLst>
              <a:gs pos="0">
                <a:srgbClr val="0D77B1"/>
              </a:gs>
              <a:gs pos="100000">
                <a:srgbClr val="009E96"/>
              </a:gs>
            </a:gsLst>
            <a:lin ang="540000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ctr"/>
            <a:endParaRPr kumimoji="1" lang="zh-CN" altLang="en-US" sz="900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1" name="文本占位符 18"/>
          <p:cNvSpPr>
            <a:spLocks noGrp="1"/>
          </p:cNvSpPr>
          <p:nvPr>
            <p:ph type="body" sz="quarter" idx="13" hasCustomPrompt="1"/>
          </p:nvPr>
        </p:nvSpPr>
        <p:spPr>
          <a:xfrm>
            <a:off x="815413" y="357608"/>
            <a:ext cx="1858171" cy="653881"/>
          </a:xfrm>
        </p:spPr>
        <p:txBody>
          <a:bodyPr wrap="none">
            <a:spAutoFit/>
          </a:bodyPr>
          <a:lstStyle>
            <a:lvl1pPr>
              <a:buNone/>
              <a:defRPr sz="2649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dirty="0"/>
              <a:t>文本标题</a:t>
            </a:r>
            <a:endParaRPr lang="en-US" altLang="zh-CN" dirty="0"/>
          </a:p>
        </p:txBody>
      </p:sp>
      <p:sp>
        <p:nvSpPr>
          <p:cNvPr id="15" name="文本占位符 18"/>
          <p:cNvSpPr>
            <a:spLocks noGrp="1"/>
          </p:cNvSpPr>
          <p:nvPr>
            <p:ph type="body" sz="quarter" idx="21" hasCustomPrompt="1"/>
          </p:nvPr>
        </p:nvSpPr>
        <p:spPr>
          <a:xfrm>
            <a:off x="335361" y="357608"/>
            <a:ext cx="647904" cy="615537"/>
          </a:xfrm>
        </p:spPr>
        <p:txBody>
          <a:bodyPr wrap="none">
            <a:spAutoFit/>
          </a:bodyPr>
          <a:lstStyle>
            <a:lvl1pPr marL="457080" marR="0" indent="-457080" algn="l" defTabSz="12188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US" altLang="zh-CN" dirty="0"/>
              <a:t>1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22" hasCustomPrompt="1"/>
          </p:nvPr>
        </p:nvSpPr>
        <p:spPr>
          <a:xfrm>
            <a:off x="2639618" y="1509380"/>
            <a:ext cx="8640960" cy="4415127"/>
          </a:xfrm>
        </p:spPr>
        <p:txBody>
          <a:bodyPr>
            <a:normAutofit/>
          </a:bodyPr>
          <a:lstStyle>
            <a:lvl1pPr>
              <a:buFontTx/>
              <a:buNone/>
              <a:defRPr sz="1850"/>
            </a:lvl1pPr>
          </a:lstStyle>
          <a:p>
            <a:pPr lvl="0"/>
            <a:r>
              <a:rPr lang="zh-CN" altLang="en-US" dirty="0"/>
              <a:t>单击此处添加文本</a:t>
            </a:r>
          </a:p>
        </p:txBody>
      </p:sp>
      <p:pic>
        <p:nvPicPr>
          <p:cNvPr id="7" name="Picture 1" descr="E:\桌面\BM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04513" y="405014"/>
            <a:ext cx="983721" cy="4128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8418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中文内页2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18"/>
          <p:cNvSpPr>
            <a:spLocks noGrp="1"/>
          </p:cNvSpPr>
          <p:nvPr>
            <p:ph type="body" sz="quarter" idx="13" hasCustomPrompt="1"/>
          </p:nvPr>
        </p:nvSpPr>
        <p:spPr>
          <a:xfrm>
            <a:off x="815413" y="357608"/>
            <a:ext cx="1858171" cy="653881"/>
          </a:xfrm>
        </p:spPr>
        <p:txBody>
          <a:bodyPr wrap="none">
            <a:spAutoFit/>
          </a:bodyPr>
          <a:lstStyle>
            <a:lvl1pPr>
              <a:buNone/>
              <a:defRPr sz="2649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dirty="0"/>
              <a:t>文本标题</a:t>
            </a:r>
            <a:endParaRPr lang="en-US" altLang="zh-CN" dirty="0"/>
          </a:p>
        </p:txBody>
      </p:sp>
      <p:sp>
        <p:nvSpPr>
          <p:cNvPr id="8" name="文本占位符 8"/>
          <p:cNvSpPr>
            <a:spLocks noGrp="1"/>
          </p:cNvSpPr>
          <p:nvPr>
            <p:ph type="body" sz="quarter" idx="22" hasCustomPrompt="1"/>
          </p:nvPr>
        </p:nvSpPr>
        <p:spPr>
          <a:xfrm>
            <a:off x="2639618" y="1509380"/>
            <a:ext cx="8640960" cy="4415127"/>
          </a:xfrm>
        </p:spPr>
        <p:txBody>
          <a:bodyPr>
            <a:normAutofit/>
          </a:bodyPr>
          <a:lstStyle>
            <a:lvl1pPr>
              <a:buFontTx/>
              <a:buNone/>
              <a:defRPr sz="1850"/>
            </a:lvl1pPr>
          </a:lstStyle>
          <a:p>
            <a:pPr lvl="0"/>
            <a:r>
              <a:rPr lang="zh-CN" altLang="en-US" dirty="0"/>
              <a:t>单击此处添加文本</a:t>
            </a:r>
          </a:p>
        </p:txBody>
      </p:sp>
      <p:sp>
        <p:nvSpPr>
          <p:cNvPr id="6" name="泪滴形 5"/>
          <p:cNvSpPr/>
          <p:nvPr/>
        </p:nvSpPr>
        <p:spPr>
          <a:xfrm>
            <a:off x="335361" y="441203"/>
            <a:ext cx="384042" cy="383924"/>
          </a:xfrm>
          <a:prstGeom prst="teardrop">
            <a:avLst/>
          </a:prstGeom>
          <a:gradFill>
            <a:gsLst>
              <a:gs pos="0">
                <a:srgbClr val="0D77B1"/>
              </a:gs>
              <a:gs pos="100000">
                <a:srgbClr val="009E96"/>
              </a:gs>
            </a:gsLst>
            <a:lin ang="540000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ctr"/>
            <a:endParaRPr kumimoji="1" lang="zh-CN" altLang="en-US" sz="900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7" name="文本占位符 18"/>
          <p:cNvSpPr>
            <a:spLocks noGrp="1"/>
          </p:cNvSpPr>
          <p:nvPr>
            <p:ph type="body" sz="quarter" idx="21" hasCustomPrompt="1"/>
          </p:nvPr>
        </p:nvSpPr>
        <p:spPr>
          <a:xfrm>
            <a:off x="335361" y="357608"/>
            <a:ext cx="647904" cy="615537"/>
          </a:xfrm>
        </p:spPr>
        <p:txBody>
          <a:bodyPr wrap="none">
            <a:spAutoFit/>
          </a:bodyPr>
          <a:lstStyle>
            <a:lvl1pPr marL="457080" marR="0" indent="-457080" algn="l" defTabSz="12188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US" altLang="zh-CN" dirty="0"/>
              <a:t>1</a:t>
            </a:r>
          </a:p>
        </p:txBody>
      </p:sp>
      <p:pic>
        <p:nvPicPr>
          <p:cNvPr id="10" name="Picture 1" descr="E:\桌面\BM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04513" y="405014"/>
            <a:ext cx="983721" cy="4128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0612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英文内页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18"/>
          <p:cNvSpPr>
            <a:spLocks noGrp="1"/>
          </p:cNvSpPr>
          <p:nvPr>
            <p:ph type="body" sz="quarter" idx="13" hasCustomPrompt="1"/>
          </p:nvPr>
        </p:nvSpPr>
        <p:spPr>
          <a:xfrm>
            <a:off x="815413" y="357608"/>
            <a:ext cx="1858171" cy="653881"/>
          </a:xfrm>
        </p:spPr>
        <p:txBody>
          <a:bodyPr wrap="none">
            <a:spAutoFit/>
          </a:bodyPr>
          <a:lstStyle>
            <a:lvl1pPr>
              <a:buNone/>
              <a:defRPr sz="2649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dirty="0"/>
              <a:t>文本标题</a:t>
            </a:r>
            <a:endParaRPr lang="en-US" altLang="zh-CN" dirty="0"/>
          </a:p>
        </p:txBody>
      </p:sp>
      <p:sp>
        <p:nvSpPr>
          <p:cNvPr id="8" name="文本占位符 8"/>
          <p:cNvSpPr>
            <a:spLocks noGrp="1"/>
          </p:cNvSpPr>
          <p:nvPr>
            <p:ph type="body" sz="quarter" idx="22" hasCustomPrompt="1"/>
          </p:nvPr>
        </p:nvSpPr>
        <p:spPr>
          <a:xfrm>
            <a:off x="2639618" y="1509380"/>
            <a:ext cx="8640960" cy="4415127"/>
          </a:xfrm>
        </p:spPr>
        <p:txBody>
          <a:bodyPr>
            <a:normAutofit/>
          </a:bodyPr>
          <a:lstStyle>
            <a:lvl1pPr>
              <a:buFontTx/>
              <a:buNone/>
              <a:defRPr sz="1850"/>
            </a:lvl1pPr>
          </a:lstStyle>
          <a:p>
            <a:pPr lvl="0"/>
            <a:r>
              <a:rPr lang="zh-CN" altLang="en-US" dirty="0"/>
              <a:t>单击此处添加文本</a:t>
            </a:r>
          </a:p>
        </p:txBody>
      </p:sp>
      <p:sp>
        <p:nvSpPr>
          <p:cNvPr id="6" name="泪滴形 5"/>
          <p:cNvSpPr/>
          <p:nvPr/>
        </p:nvSpPr>
        <p:spPr>
          <a:xfrm>
            <a:off x="335361" y="441203"/>
            <a:ext cx="384042" cy="383924"/>
          </a:xfrm>
          <a:prstGeom prst="teardrop">
            <a:avLst/>
          </a:prstGeom>
          <a:gradFill>
            <a:gsLst>
              <a:gs pos="0">
                <a:srgbClr val="0D77B1"/>
              </a:gs>
              <a:gs pos="100000">
                <a:srgbClr val="009E96"/>
              </a:gs>
            </a:gsLst>
            <a:lin ang="540000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ctr"/>
            <a:endParaRPr kumimoji="1" lang="zh-CN" altLang="en-US" sz="900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7" name="文本占位符 18"/>
          <p:cNvSpPr>
            <a:spLocks noGrp="1"/>
          </p:cNvSpPr>
          <p:nvPr>
            <p:ph type="body" sz="quarter" idx="21" hasCustomPrompt="1"/>
          </p:nvPr>
        </p:nvSpPr>
        <p:spPr>
          <a:xfrm>
            <a:off x="335361" y="357608"/>
            <a:ext cx="384042" cy="383923"/>
          </a:xfrm>
        </p:spPr>
        <p:txBody>
          <a:bodyPr>
            <a:noAutofit/>
          </a:bodyPr>
          <a:lstStyle>
            <a:lvl1pPr marL="457080" marR="0" indent="-457080" algn="l" defTabSz="12188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US" altLang="zh-CN" dirty="0"/>
              <a:t>1</a:t>
            </a:r>
          </a:p>
        </p:txBody>
      </p:sp>
      <p:pic>
        <p:nvPicPr>
          <p:cNvPr id="10" name="Picture 1" descr="E:\桌面\BM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04513" y="405014"/>
            <a:ext cx="983721" cy="4128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2239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英文内页2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18"/>
          <p:cNvSpPr>
            <a:spLocks noGrp="1"/>
          </p:cNvSpPr>
          <p:nvPr>
            <p:ph type="body" sz="quarter" idx="13" hasCustomPrompt="1"/>
          </p:nvPr>
        </p:nvSpPr>
        <p:spPr>
          <a:xfrm>
            <a:off x="815413" y="357608"/>
            <a:ext cx="1858171" cy="653881"/>
          </a:xfrm>
        </p:spPr>
        <p:txBody>
          <a:bodyPr wrap="none">
            <a:spAutoFit/>
          </a:bodyPr>
          <a:lstStyle>
            <a:lvl1pPr>
              <a:buNone/>
              <a:defRPr sz="2649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dirty="0"/>
              <a:t>文本标题</a:t>
            </a:r>
            <a:endParaRPr lang="en-US" altLang="zh-CN" dirty="0"/>
          </a:p>
        </p:txBody>
      </p:sp>
      <p:sp>
        <p:nvSpPr>
          <p:cNvPr id="8" name="文本占位符 8"/>
          <p:cNvSpPr>
            <a:spLocks noGrp="1"/>
          </p:cNvSpPr>
          <p:nvPr>
            <p:ph type="body" sz="quarter" idx="22" hasCustomPrompt="1"/>
          </p:nvPr>
        </p:nvSpPr>
        <p:spPr>
          <a:xfrm>
            <a:off x="2639618" y="1509380"/>
            <a:ext cx="8640960" cy="4415127"/>
          </a:xfrm>
        </p:spPr>
        <p:txBody>
          <a:bodyPr>
            <a:normAutofit/>
          </a:bodyPr>
          <a:lstStyle>
            <a:lvl1pPr>
              <a:buFontTx/>
              <a:buNone/>
              <a:defRPr sz="1850"/>
            </a:lvl1pPr>
          </a:lstStyle>
          <a:p>
            <a:pPr lvl="0"/>
            <a:r>
              <a:rPr lang="zh-CN" altLang="en-US" dirty="0"/>
              <a:t>单击此处添加文本</a:t>
            </a:r>
          </a:p>
        </p:txBody>
      </p:sp>
      <p:sp>
        <p:nvSpPr>
          <p:cNvPr id="6" name="泪滴形 5"/>
          <p:cNvSpPr/>
          <p:nvPr/>
        </p:nvSpPr>
        <p:spPr>
          <a:xfrm>
            <a:off x="335361" y="441203"/>
            <a:ext cx="384042" cy="383924"/>
          </a:xfrm>
          <a:prstGeom prst="teardrop">
            <a:avLst/>
          </a:prstGeom>
          <a:gradFill>
            <a:gsLst>
              <a:gs pos="0">
                <a:srgbClr val="0D77B1"/>
              </a:gs>
              <a:gs pos="100000">
                <a:srgbClr val="009E96"/>
              </a:gs>
            </a:gsLst>
            <a:lin ang="540000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ctr"/>
            <a:endParaRPr kumimoji="1" lang="zh-CN" altLang="en-US" sz="900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7" name="文本占位符 18"/>
          <p:cNvSpPr>
            <a:spLocks noGrp="1"/>
          </p:cNvSpPr>
          <p:nvPr>
            <p:ph type="body" sz="quarter" idx="21" hasCustomPrompt="1"/>
          </p:nvPr>
        </p:nvSpPr>
        <p:spPr>
          <a:xfrm>
            <a:off x="335361" y="357608"/>
            <a:ext cx="384042" cy="383923"/>
          </a:xfrm>
        </p:spPr>
        <p:txBody>
          <a:bodyPr>
            <a:noAutofit/>
          </a:bodyPr>
          <a:lstStyle>
            <a:lvl1pPr marL="457080" marR="0" indent="-457080" algn="l" defTabSz="12188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US" altLang="zh-CN" dirty="0"/>
              <a:t>1</a:t>
            </a:r>
          </a:p>
        </p:txBody>
      </p:sp>
      <p:pic>
        <p:nvPicPr>
          <p:cNvPr id="9" name="Picture 1" descr="E:\桌面\BM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04513" y="405014"/>
            <a:ext cx="983721" cy="4128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543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结尾页"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392" y="3925697"/>
            <a:ext cx="3283626" cy="1230962"/>
          </a:xfrm>
        </p:spPr>
        <p:txBody>
          <a:bodyPr wrap="none" anchor="b">
            <a:spAutoFit/>
          </a:bodyPr>
          <a:lstStyle>
            <a:lvl1pPr marL="0" indent="0">
              <a:buNone/>
              <a:defRPr sz="6399" b="1">
                <a:solidFill>
                  <a:schemeClr val="bg1"/>
                </a:solidFill>
              </a:defRPr>
            </a:lvl1pPr>
            <a:lvl2pPr marL="6094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880" indent="0">
              <a:buNone/>
              <a:defRPr sz="2150">
                <a:solidFill>
                  <a:schemeClr val="tx1">
                    <a:tint val="75000"/>
                  </a:schemeClr>
                </a:solidFill>
              </a:defRPr>
            </a:lvl3pPr>
            <a:lvl4pPr marL="1828320" indent="0">
              <a:buNone/>
              <a:defRPr sz="1850">
                <a:solidFill>
                  <a:schemeClr val="tx1">
                    <a:tint val="75000"/>
                  </a:schemeClr>
                </a:solidFill>
              </a:defRPr>
            </a:lvl4pPr>
            <a:lvl5pPr marL="2437760" indent="0">
              <a:buNone/>
              <a:defRPr sz="1850">
                <a:solidFill>
                  <a:schemeClr val="tx1">
                    <a:tint val="75000"/>
                  </a:schemeClr>
                </a:solidFill>
              </a:defRPr>
            </a:lvl5pPr>
            <a:lvl6pPr marL="3047200" indent="0">
              <a:buNone/>
              <a:defRPr sz="1850">
                <a:solidFill>
                  <a:schemeClr val="tx1">
                    <a:tint val="75000"/>
                  </a:schemeClr>
                </a:solidFill>
              </a:defRPr>
            </a:lvl6pPr>
            <a:lvl7pPr marL="3656640" indent="0">
              <a:buNone/>
              <a:defRPr sz="1850">
                <a:solidFill>
                  <a:schemeClr val="tx1">
                    <a:tint val="75000"/>
                  </a:schemeClr>
                </a:solidFill>
              </a:defRPr>
            </a:lvl7pPr>
            <a:lvl8pPr marL="4266080" indent="0">
              <a:buNone/>
              <a:defRPr sz="1850">
                <a:solidFill>
                  <a:schemeClr val="tx1">
                    <a:tint val="75000"/>
                  </a:schemeClr>
                </a:solidFill>
              </a:defRPr>
            </a:lvl8pPr>
            <a:lvl9pPr marL="4875520" indent="0">
              <a:buNone/>
              <a:defRPr sz="18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dirty="0"/>
              <a:t>THANKS</a:t>
            </a:r>
            <a:endParaRPr lang="zh-CN" altLang="en-US" dirty="0"/>
          </a:p>
        </p:txBody>
      </p:sp>
      <p:sp>
        <p:nvSpPr>
          <p:cNvPr id="7" name="燕尾形 6"/>
          <p:cNvSpPr/>
          <p:nvPr/>
        </p:nvSpPr>
        <p:spPr>
          <a:xfrm>
            <a:off x="-240027" y="4448410"/>
            <a:ext cx="480053" cy="479905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ctr"/>
            <a:endParaRPr lang="zh-CN" altLang="en-US" sz="9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1681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BABC4C5-A8FA-4E86-8CEE-00051C62E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3B401-2C14-4E24-B312-25DF129C85B2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C9B5713-F535-43AF-9B32-525B8B1DB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5AEA499-85BF-4B6C-A7F1-12C411A1F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900B8-59CA-4EBF-AD31-5450874B8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017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中文深色封面2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298443" y="2360744"/>
            <a:ext cx="5416837" cy="984741"/>
          </a:xfrm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单击此处添加标题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295467" y="3429000"/>
            <a:ext cx="2153123" cy="530898"/>
          </a:xfrm>
        </p:spPr>
        <p:txBody>
          <a:bodyPr wrap="none">
            <a:spAutoFit/>
          </a:bodyPr>
          <a:lstStyle>
            <a:lvl1pPr marL="0" indent="0" algn="l">
              <a:buNone/>
              <a:defRPr sz="1850">
                <a:solidFill>
                  <a:schemeClr val="bg1"/>
                </a:solidFill>
              </a:defRPr>
            </a:lvl1pPr>
            <a:lvl2pPr marL="60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署名部门和日期</a:t>
            </a:r>
          </a:p>
        </p:txBody>
      </p:sp>
      <p:sp>
        <p:nvSpPr>
          <p:cNvPr id="7" name="矩形 6"/>
          <p:cNvSpPr/>
          <p:nvPr/>
        </p:nvSpPr>
        <p:spPr>
          <a:xfrm>
            <a:off x="335361" y="-26318"/>
            <a:ext cx="1632181" cy="1247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ctr"/>
            <a:endParaRPr lang="zh-CN" altLang="en-US" sz="900"/>
          </a:p>
        </p:txBody>
      </p:sp>
      <p:pic>
        <p:nvPicPr>
          <p:cNvPr id="8" name="12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361" y="261627"/>
            <a:ext cx="1566869" cy="881092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矩形 8"/>
          <p:cNvSpPr/>
          <p:nvPr/>
        </p:nvSpPr>
        <p:spPr>
          <a:xfrm>
            <a:off x="1295467" y="2277228"/>
            <a:ext cx="384042" cy="60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ctr"/>
            <a:endParaRPr lang="zh-CN" altLang="en-US" sz="900"/>
          </a:p>
        </p:txBody>
      </p:sp>
      <p:pic>
        <p:nvPicPr>
          <p:cNvPr id="2050" name="Picture 2" descr="E:\侯秀娟工作\品牌\公司PPT\PPT元素\模板元素\2021\中文一行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32126" y="6032704"/>
            <a:ext cx="2952136" cy="4555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8939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7AC3E-C8B6-4A0F-A5DE-791F90D33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EB0733-2370-42AE-975E-14D0E9743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12AD96-CC26-4A55-97D0-CD5E01AE6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3B401-2C14-4E24-B312-25DF129C85B2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0F66D7-6C36-42AA-AC99-5767D8EEE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6582CC-6D5A-40FD-B7D2-6A6D07286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900B8-59CA-4EBF-AD31-5450874B8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01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英文深色封面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298443" y="2360744"/>
            <a:ext cx="5416837" cy="984741"/>
          </a:xfrm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单击此处添加标题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295467" y="3429000"/>
            <a:ext cx="2153123" cy="530898"/>
          </a:xfrm>
        </p:spPr>
        <p:txBody>
          <a:bodyPr wrap="none">
            <a:spAutoFit/>
          </a:bodyPr>
          <a:lstStyle>
            <a:lvl1pPr marL="0" indent="0" algn="l">
              <a:buNone/>
              <a:defRPr sz="1850">
                <a:solidFill>
                  <a:schemeClr val="bg1"/>
                </a:solidFill>
              </a:defRPr>
            </a:lvl1pPr>
            <a:lvl2pPr marL="60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署名部门和日期</a:t>
            </a:r>
          </a:p>
        </p:txBody>
      </p:sp>
      <p:sp>
        <p:nvSpPr>
          <p:cNvPr id="7" name="矩形 6"/>
          <p:cNvSpPr/>
          <p:nvPr/>
        </p:nvSpPr>
        <p:spPr>
          <a:xfrm>
            <a:off x="335361" y="-26318"/>
            <a:ext cx="1632181" cy="1247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ctr"/>
            <a:endParaRPr lang="zh-CN" altLang="en-US" sz="900"/>
          </a:p>
        </p:txBody>
      </p:sp>
      <p:pic>
        <p:nvPicPr>
          <p:cNvPr id="8" name="12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361" y="261627"/>
            <a:ext cx="1566869" cy="881092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矩形 8"/>
          <p:cNvSpPr/>
          <p:nvPr/>
        </p:nvSpPr>
        <p:spPr>
          <a:xfrm>
            <a:off x="1295467" y="2277228"/>
            <a:ext cx="384042" cy="60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ctr"/>
            <a:endParaRPr lang="zh-CN" altLang="en-US" sz="900"/>
          </a:p>
        </p:txBody>
      </p:sp>
      <p:pic>
        <p:nvPicPr>
          <p:cNvPr id="10" name="Picture 3" descr="E:\侯秀娟工作\品牌\公司PPT\PPT元素\模板元素\2021\英文上下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1778" y="4868993"/>
            <a:ext cx="2686359" cy="15230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4901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英文深色封面2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298443" y="2373209"/>
            <a:ext cx="5661653" cy="9598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单击此处添加标题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295467" y="3429000"/>
            <a:ext cx="2153123" cy="530898"/>
          </a:xfrm>
        </p:spPr>
        <p:txBody>
          <a:bodyPr wrap="none">
            <a:spAutoFit/>
          </a:bodyPr>
          <a:lstStyle>
            <a:lvl1pPr marL="0" indent="0" algn="l">
              <a:buNone/>
              <a:defRPr sz="1850">
                <a:solidFill>
                  <a:schemeClr val="bg1"/>
                </a:solidFill>
              </a:defRPr>
            </a:lvl1pPr>
            <a:lvl2pPr marL="60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署名部门和日期</a:t>
            </a:r>
          </a:p>
        </p:txBody>
      </p:sp>
      <p:sp>
        <p:nvSpPr>
          <p:cNvPr id="7" name="矩形 6"/>
          <p:cNvSpPr/>
          <p:nvPr/>
        </p:nvSpPr>
        <p:spPr>
          <a:xfrm>
            <a:off x="335361" y="-26318"/>
            <a:ext cx="1632181" cy="1247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ctr"/>
            <a:endParaRPr lang="zh-CN" altLang="en-US" sz="900"/>
          </a:p>
        </p:txBody>
      </p:sp>
      <p:pic>
        <p:nvPicPr>
          <p:cNvPr id="8" name="12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361" y="261627"/>
            <a:ext cx="1566869" cy="881092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矩形 8"/>
          <p:cNvSpPr/>
          <p:nvPr/>
        </p:nvSpPr>
        <p:spPr>
          <a:xfrm>
            <a:off x="1295467" y="2277228"/>
            <a:ext cx="384042" cy="60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ctr"/>
            <a:endParaRPr lang="zh-CN" altLang="en-US" sz="900"/>
          </a:p>
        </p:txBody>
      </p:sp>
      <p:pic>
        <p:nvPicPr>
          <p:cNvPr id="10" name="Picture 3" descr="E:\侯秀娟工作\品牌\公司PPT\PPT元素\模板元素\2021\英文一行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88286" y="6006879"/>
            <a:ext cx="2995975" cy="5181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9992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中文浅色封面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298443" y="2360744"/>
            <a:ext cx="5429661" cy="984741"/>
          </a:xfrm>
        </p:spPr>
        <p:txBody>
          <a:bodyPr wrap="none">
            <a:spAutoFit/>
          </a:bodyPr>
          <a:lstStyle>
            <a:lvl1pPr>
              <a:defRPr b="1">
                <a:solidFill>
                  <a:srgbClr val="009999"/>
                </a:solidFill>
              </a:defRPr>
            </a:lvl1pPr>
          </a:lstStyle>
          <a:p>
            <a:r>
              <a:rPr lang="zh-CN" altLang="en-US" dirty="0"/>
              <a:t>单击此处添加标题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295467" y="3333019"/>
            <a:ext cx="2153123" cy="530898"/>
          </a:xfrm>
        </p:spPr>
        <p:txBody>
          <a:bodyPr wrap="none">
            <a:spAutoFit/>
          </a:bodyPr>
          <a:lstStyle>
            <a:lvl1pPr marL="0" indent="0" algn="l">
              <a:buNone/>
              <a:defRPr sz="18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署名部门和日期</a:t>
            </a:r>
          </a:p>
        </p:txBody>
      </p:sp>
      <p:pic>
        <p:nvPicPr>
          <p:cNvPr id="11" name="12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339" y="261627"/>
            <a:ext cx="1566869" cy="881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446" y="1955436"/>
            <a:ext cx="480053" cy="95480"/>
          </a:xfrm>
          <a:prstGeom prst="rect">
            <a:avLst/>
          </a:prstGeom>
        </p:spPr>
      </p:pic>
      <p:pic>
        <p:nvPicPr>
          <p:cNvPr id="3074" name="Picture 2" descr="E:\侯秀娟工作\品牌\公司PPT\PPT元素\模板元素\2021\中文上下彩色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9783" y="4715343"/>
            <a:ext cx="1962457" cy="13776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4009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中文浅色封面2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298443" y="2360744"/>
            <a:ext cx="5429661" cy="984741"/>
          </a:xfrm>
        </p:spPr>
        <p:txBody>
          <a:bodyPr wrap="none">
            <a:spAutoFit/>
          </a:bodyPr>
          <a:lstStyle>
            <a:lvl1pPr>
              <a:defRPr b="1">
                <a:solidFill>
                  <a:srgbClr val="009999"/>
                </a:solidFill>
              </a:defRPr>
            </a:lvl1pPr>
          </a:lstStyle>
          <a:p>
            <a:r>
              <a:rPr lang="zh-CN" altLang="en-US" dirty="0"/>
              <a:t>单击此处添加标题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295467" y="3333019"/>
            <a:ext cx="2153123" cy="530898"/>
          </a:xfrm>
        </p:spPr>
        <p:txBody>
          <a:bodyPr wrap="none">
            <a:spAutoFit/>
          </a:bodyPr>
          <a:lstStyle>
            <a:lvl1pPr marL="0" indent="0" algn="l">
              <a:buNone/>
              <a:defRPr sz="18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署名部门和日期</a:t>
            </a:r>
          </a:p>
        </p:txBody>
      </p:sp>
      <p:pic>
        <p:nvPicPr>
          <p:cNvPr id="11" name="12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339" y="261627"/>
            <a:ext cx="1566869" cy="881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446" y="1955436"/>
            <a:ext cx="480053" cy="95480"/>
          </a:xfrm>
          <a:prstGeom prst="rect">
            <a:avLst/>
          </a:prstGeom>
        </p:spPr>
      </p:pic>
      <p:pic>
        <p:nvPicPr>
          <p:cNvPr id="7" name="Picture 2" descr="E:\侯秀娟工作\品牌\公司PPT\PPT元素\模板元素\2021\中文一行彩色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3017" y="6236987"/>
            <a:ext cx="3132867" cy="4834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559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英文浅色封面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298443" y="2360744"/>
            <a:ext cx="5429661" cy="984741"/>
          </a:xfrm>
        </p:spPr>
        <p:txBody>
          <a:bodyPr wrap="none">
            <a:spAutoFit/>
          </a:bodyPr>
          <a:lstStyle>
            <a:lvl1pPr>
              <a:defRPr b="1">
                <a:solidFill>
                  <a:srgbClr val="009999"/>
                </a:solidFill>
              </a:defRPr>
            </a:lvl1pPr>
          </a:lstStyle>
          <a:p>
            <a:r>
              <a:rPr lang="zh-CN" altLang="en-US" dirty="0"/>
              <a:t>单击此处添加标题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295467" y="3333019"/>
            <a:ext cx="2153123" cy="530898"/>
          </a:xfrm>
        </p:spPr>
        <p:txBody>
          <a:bodyPr wrap="none">
            <a:spAutoFit/>
          </a:bodyPr>
          <a:lstStyle>
            <a:lvl1pPr marL="0" indent="0" algn="l">
              <a:buNone/>
              <a:defRPr sz="18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署名部门和日期</a:t>
            </a:r>
          </a:p>
        </p:txBody>
      </p:sp>
      <p:pic>
        <p:nvPicPr>
          <p:cNvPr id="11" name="12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339" y="261627"/>
            <a:ext cx="1566869" cy="881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446" y="1955436"/>
            <a:ext cx="480053" cy="95480"/>
          </a:xfrm>
          <a:prstGeom prst="rect">
            <a:avLst/>
          </a:prstGeom>
        </p:spPr>
      </p:pic>
      <p:pic>
        <p:nvPicPr>
          <p:cNvPr id="8" name="Picture 2" descr="E:\侯秀娟工作\品牌\公司PPT\PPT元素\模板元素\2021\英文上下彩色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07780" y="4688995"/>
            <a:ext cx="2389372" cy="14039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5378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英文浅色封面2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298443" y="2360744"/>
            <a:ext cx="5429661" cy="984741"/>
          </a:xfrm>
        </p:spPr>
        <p:txBody>
          <a:bodyPr wrap="none">
            <a:spAutoFit/>
          </a:bodyPr>
          <a:lstStyle>
            <a:lvl1pPr>
              <a:defRPr b="1">
                <a:solidFill>
                  <a:srgbClr val="009999"/>
                </a:solidFill>
              </a:defRPr>
            </a:lvl1pPr>
          </a:lstStyle>
          <a:p>
            <a:r>
              <a:rPr lang="zh-CN" altLang="en-US" dirty="0"/>
              <a:t>单击此处添加标题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295467" y="3333019"/>
            <a:ext cx="2153123" cy="530898"/>
          </a:xfrm>
        </p:spPr>
        <p:txBody>
          <a:bodyPr wrap="none">
            <a:spAutoFit/>
          </a:bodyPr>
          <a:lstStyle>
            <a:lvl1pPr marL="0" indent="0" algn="l">
              <a:buNone/>
              <a:defRPr sz="18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署名部门和日期</a:t>
            </a:r>
          </a:p>
        </p:txBody>
      </p:sp>
      <p:pic>
        <p:nvPicPr>
          <p:cNvPr id="11" name="12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339" y="261627"/>
            <a:ext cx="1566869" cy="881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446" y="1955436"/>
            <a:ext cx="480053" cy="95480"/>
          </a:xfrm>
          <a:prstGeom prst="rect">
            <a:avLst/>
          </a:prstGeom>
        </p:spPr>
      </p:pic>
      <p:pic>
        <p:nvPicPr>
          <p:cNvPr id="7" name="Picture 3" descr="E:\侯秀娟工作\品牌\公司PPT\PPT元素\模板元素\2021\英文一行彩色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739" y="6186879"/>
            <a:ext cx="3204147" cy="5541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2697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中文目录1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图: 延期 7"/>
          <p:cNvSpPr/>
          <p:nvPr/>
        </p:nvSpPr>
        <p:spPr>
          <a:xfrm>
            <a:off x="0" y="645550"/>
            <a:ext cx="1487488" cy="1343734"/>
          </a:xfrm>
          <a:prstGeom prst="flowChartDelay">
            <a:avLst/>
          </a:prstGeom>
          <a:gradFill>
            <a:gsLst>
              <a:gs pos="0">
                <a:srgbClr val="0D77B1"/>
              </a:gs>
              <a:gs pos="100000">
                <a:srgbClr val="009E9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rtlCol="0" anchor="ctr"/>
          <a:lstStyle/>
          <a:p>
            <a:pPr algn="ctr"/>
            <a:endParaRPr lang="zh-CN" altLang="en-US" sz="90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0" y="901453"/>
            <a:ext cx="1600088" cy="823158"/>
          </a:xfrm>
        </p:spPr>
        <p:txBody>
          <a:bodyPr wrap="none">
            <a:spAutoFit/>
          </a:bodyPr>
          <a:lstStyle>
            <a:lvl1pPr>
              <a:defRPr sz="3749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目 录</a:t>
            </a:r>
          </a:p>
        </p:txBody>
      </p:sp>
      <p:sp>
        <p:nvSpPr>
          <p:cNvPr id="11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4559829" y="2757133"/>
            <a:ext cx="1322768" cy="1230962"/>
          </a:xfrm>
        </p:spPr>
        <p:txBody>
          <a:bodyPr wrap="none">
            <a:spAutoFit/>
          </a:bodyPr>
          <a:lstStyle>
            <a:lvl1pPr marL="0" indent="0" algn="l">
              <a:buNone/>
              <a:defRPr sz="6399" b="1">
                <a:solidFill>
                  <a:srgbClr val="009999"/>
                </a:solidFill>
              </a:defRPr>
            </a:lvl1pPr>
            <a:lvl2pPr marL="60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dirty="0"/>
              <a:t>01</a:t>
            </a:r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0" hasCustomPrompt="1"/>
          </p:nvPr>
        </p:nvSpPr>
        <p:spPr>
          <a:xfrm>
            <a:off x="7813013" y="2757134"/>
            <a:ext cx="1322768" cy="1230962"/>
          </a:xfrm>
        </p:spPr>
        <p:txBody>
          <a:bodyPr wrap="none">
            <a:spAutoFit/>
          </a:bodyPr>
          <a:lstStyle>
            <a:lvl1pPr>
              <a:buNone/>
              <a:defRPr sz="6399" b="1">
                <a:solidFill>
                  <a:srgbClr val="009999"/>
                </a:solidFill>
              </a:defRPr>
            </a:lvl1pPr>
          </a:lstStyle>
          <a:p>
            <a:r>
              <a:rPr lang="en-US" altLang="zh-CN" dirty="0"/>
              <a:t>03</a:t>
            </a:r>
          </a:p>
        </p:txBody>
      </p:sp>
      <p:sp>
        <p:nvSpPr>
          <p:cNvPr id="20" name="文本占位符 18"/>
          <p:cNvSpPr>
            <a:spLocks noGrp="1"/>
          </p:cNvSpPr>
          <p:nvPr>
            <p:ph type="body" sz="quarter" idx="11" hasCustomPrompt="1"/>
          </p:nvPr>
        </p:nvSpPr>
        <p:spPr>
          <a:xfrm>
            <a:off x="6192011" y="2768937"/>
            <a:ext cx="1322768" cy="1230962"/>
          </a:xfrm>
        </p:spPr>
        <p:txBody>
          <a:bodyPr wrap="none">
            <a:spAutoFit/>
          </a:bodyPr>
          <a:lstStyle>
            <a:lvl1pPr>
              <a:buNone/>
              <a:defRPr sz="6399" b="1">
                <a:solidFill>
                  <a:srgbClr val="009999"/>
                </a:solidFill>
              </a:defRPr>
            </a:lvl1pPr>
          </a:lstStyle>
          <a:p>
            <a:r>
              <a:rPr lang="en-US" altLang="zh-CN" dirty="0"/>
              <a:t>02</a:t>
            </a:r>
          </a:p>
        </p:txBody>
      </p:sp>
      <p:sp>
        <p:nvSpPr>
          <p:cNvPr id="21" name="文本占位符 18"/>
          <p:cNvSpPr>
            <a:spLocks noGrp="1"/>
          </p:cNvSpPr>
          <p:nvPr>
            <p:ph type="body" sz="quarter" idx="12" hasCustomPrompt="1"/>
          </p:nvPr>
        </p:nvSpPr>
        <p:spPr>
          <a:xfrm>
            <a:off x="9456374" y="2757762"/>
            <a:ext cx="1322768" cy="1230962"/>
          </a:xfrm>
        </p:spPr>
        <p:txBody>
          <a:bodyPr wrap="none">
            <a:spAutoFit/>
          </a:bodyPr>
          <a:lstStyle>
            <a:lvl1pPr>
              <a:buNone/>
              <a:defRPr sz="6399" b="1">
                <a:solidFill>
                  <a:srgbClr val="009999"/>
                </a:solidFill>
              </a:defRPr>
            </a:lvl1pPr>
          </a:lstStyle>
          <a:p>
            <a:r>
              <a:rPr lang="en-US" altLang="zh-CN" dirty="0"/>
              <a:t>04</a:t>
            </a:r>
          </a:p>
        </p:txBody>
      </p:sp>
      <p:sp>
        <p:nvSpPr>
          <p:cNvPr id="25" name="文本占位符 18"/>
          <p:cNvSpPr>
            <a:spLocks noGrp="1"/>
          </p:cNvSpPr>
          <p:nvPr>
            <p:ph type="body" sz="quarter" idx="13" hasCustomPrompt="1"/>
          </p:nvPr>
        </p:nvSpPr>
        <p:spPr>
          <a:xfrm>
            <a:off x="4559829" y="3908907"/>
            <a:ext cx="1601690" cy="577065"/>
          </a:xfrm>
        </p:spPr>
        <p:txBody>
          <a:bodyPr wrap="none">
            <a:spAutoFit/>
          </a:bodyPr>
          <a:lstStyle>
            <a:lvl1pPr>
              <a:buNone/>
              <a:defRPr sz="215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zh-CN" altLang="en-US" dirty="0"/>
              <a:t>文本标题</a:t>
            </a:r>
            <a:endParaRPr lang="en-US" altLang="zh-CN" dirty="0"/>
          </a:p>
        </p:txBody>
      </p:sp>
      <p:sp>
        <p:nvSpPr>
          <p:cNvPr id="26" name="文本占位符 18"/>
          <p:cNvSpPr>
            <a:spLocks noGrp="1"/>
          </p:cNvSpPr>
          <p:nvPr>
            <p:ph type="body" sz="quarter" idx="14" hasCustomPrompt="1"/>
          </p:nvPr>
        </p:nvSpPr>
        <p:spPr>
          <a:xfrm>
            <a:off x="4559829" y="4292831"/>
            <a:ext cx="1615155" cy="1378823"/>
          </a:xfrm>
        </p:spPr>
        <p:txBody>
          <a:bodyPr wrap="none">
            <a:spAutoFit/>
          </a:bodyPr>
          <a:lstStyle>
            <a:lvl1pPr marL="47987" marR="0" indent="-95975" algn="l" defTabSz="12188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 b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zh-CN" altLang="en-US" dirty="0"/>
              <a:t>文本副标题</a:t>
            </a:r>
            <a:endParaRPr lang="en-US" altLang="zh-CN" dirty="0"/>
          </a:p>
          <a:p>
            <a:r>
              <a:rPr lang="zh-CN" altLang="en-US" dirty="0"/>
              <a:t>文本副标题</a:t>
            </a:r>
            <a:endParaRPr lang="en-US" altLang="zh-CN" dirty="0"/>
          </a:p>
          <a:p>
            <a:r>
              <a:rPr lang="zh-CN" altLang="en-US" dirty="0"/>
              <a:t>文本副标题</a:t>
            </a:r>
          </a:p>
          <a:p>
            <a:endParaRPr lang="en-US" altLang="zh-CN" dirty="0"/>
          </a:p>
        </p:txBody>
      </p:sp>
      <p:sp>
        <p:nvSpPr>
          <p:cNvPr id="30" name="文本占位符 18"/>
          <p:cNvSpPr>
            <a:spLocks noGrp="1"/>
          </p:cNvSpPr>
          <p:nvPr>
            <p:ph type="body" sz="quarter" idx="15" hasCustomPrompt="1"/>
          </p:nvPr>
        </p:nvSpPr>
        <p:spPr>
          <a:xfrm>
            <a:off x="6192011" y="3908906"/>
            <a:ext cx="1601690" cy="577065"/>
          </a:xfrm>
        </p:spPr>
        <p:txBody>
          <a:bodyPr wrap="none">
            <a:spAutoFit/>
          </a:bodyPr>
          <a:lstStyle>
            <a:lvl1pPr>
              <a:buNone/>
              <a:defRPr sz="215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zh-CN" altLang="en-US" dirty="0"/>
              <a:t>文本标题</a:t>
            </a:r>
            <a:endParaRPr lang="en-US" altLang="zh-CN" dirty="0"/>
          </a:p>
        </p:txBody>
      </p:sp>
      <p:sp>
        <p:nvSpPr>
          <p:cNvPr id="31" name="文本占位符 18"/>
          <p:cNvSpPr>
            <a:spLocks noGrp="1"/>
          </p:cNvSpPr>
          <p:nvPr>
            <p:ph type="body" sz="quarter" idx="16" hasCustomPrompt="1"/>
          </p:nvPr>
        </p:nvSpPr>
        <p:spPr>
          <a:xfrm>
            <a:off x="6192011" y="4292830"/>
            <a:ext cx="1615155" cy="1378823"/>
          </a:xfrm>
        </p:spPr>
        <p:txBody>
          <a:bodyPr wrap="none">
            <a:spAutoFit/>
          </a:bodyPr>
          <a:lstStyle>
            <a:lvl1pPr marL="47987" marR="0" indent="-95975" algn="l" defTabSz="12188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 b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zh-CN" altLang="en-US" dirty="0"/>
              <a:t>文本副标题</a:t>
            </a:r>
            <a:endParaRPr lang="en-US" altLang="zh-CN" dirty="0"/>
          </a:p>
          <a:p>
            <a:r>
              <a:rPr lang="zh-CN" altLang="en-US" dirty="0"/>
              <a:t>文本副标题</a:t>
            </a:r>
            <a:endParaRPr lang="en-US" altLang="zh-CN" dirty="0"/>
          </a:p>
          <a:p>
            <a:r>
              <a:rPr lang="zh-CN" altLang="en-US" dirty="0"/>
              <a:t>文本副标题</a:t>
            </a:r>
            <a:endParaRPr lang="en-US" altLang="zh-CN" dirty="0"/>
          </a:p>
          <a:p>
            <a:endParaRPr lang="en-US" altLang="zh-CN" dirty="0"/>
          </a:p>
        </p:txBody>
      </p:sp>
      <p:sp>
        <p:nvSpPr>
          <p:cNvPr id="32" name="文本占位符 18"/>
          <p:cNvSpPr>
            <a:spLocks noGrp="1"/>
          </p:cNvSpPr>
          <p:nvPr>
            <p:ph type="body" sz="quarter" idx="17" hasCustomPrompt="1"/>
          </p:nvPr>
        </p:nvSpPr>
        <p:spPr>
          <a:xfrm>
            <a:off x="7824192" y="3908907"/>
            <a:ext cx="1601690" cy="577065"/>
          </a:xfrm>
        </p:spPr>
        <p:txBody>
          <a:bodyPr wrap="none">
            <a:spAutoFit/>
          </a:bodyPr>
          <a:lstStyle>
            <a:lvl1pPr>
              <a:buNone/>
              <a:defRPr sz="215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zh-CN" altLang="en-US" dirty="0"/>
              <a:t>文本标题</a:t>
            </a:r>
            <a:endParaRPr lang="en-US" altLang="zh-CN" dirty="0"/>
          </a:p>
        </p:txBody>
      </p:sp>
      <p:sp>
        <p:nvSpPr>
          <p:cNvPr id="33" name="文本占位符 18"/>
          <p:cNvSpPr>
            <a:spLocks noGrp="1"/>
          </p:cNvSpPr>
          <p:nvPr>
            <p:ph type="body" sz="quarter" idx="18" hasCustomPrompt="1"/>
          </p:nvPr>
        </p:nvSpPr>
        <p:spPr>
          <a:xfrm>
            <a:off x="7824192" y="4292831"/>
            <a:ext cx="1615155" cy="1378823"/>
          </a:xfrm>
        </p:spPr>
        <p:txBody>
          <a:bodyPr wrap="none">
            <a:spAutoFit/>
          </a:bodyPr>
          <a:lstStyle>
            <a:lvl1pPr marL="47987" marR="0" indent="-95975" algn="l" defTabSz="12188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 b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zh-CN" altLang="en-US" dirty="0"/>
              <a:t>文本副标题</a:t>
            </a:r>
            <a:endParaRPr lang="en-US" altLang="zh-CN" dirty="0"/>
          </a:p>
          <a:p>
            <a:r>
              <a:rPr lang="zh-CN" altLang="en-US" dirty="0"/>
              <a:t>文本副标题</a:t>
            </a:r>
            <a:endParaRPr lang="en-US" altLang="zh-CN" dirty="0"/>
          </a:p>
          <a:p>
            <a:r>
              <a:rPr lang="zh-CN" altLang="en-US" dirty="0"/>
              <a:t>文本副标题</a:t>
            </a:r>
            <a:endParaRPr lang="en-US" altLang="zh-CN" dirty="0"/>
          </a:p>
          <a:p>
            <a:endParaRPr lang="en-US" altLang="zh-CN" dirty="0"/>
          </a:p>
        </p:txBody>
      </p:sp>
      <p:sp>
        <p:nvSpPr>
          <p:cNvPr id="34" name="文本占位符 18"/>
          <p:cNvSpPr>
            <a:spLocks noGrp="1"/>
          </p:cNvSpPr>
          <p:nvPr>
            <p:ph type="body" sz="quarter" idx="19" hasCustomPrompt="1"/>
          </p:nvPr>
        </p:nvSpPr>
        <p:spPr>
          <a:xfrm>
            <a:off x="9456373" y="3908906"/>
            <a:ext cx="1601690" cy="577065"/>
          </a:xfrm>
        </p:spPr>
        <p:txBody>
          <a:bodyPr wrap="none">
            <a:spAutoFit/>
          </a:bodyPr>
          <a:lstStyle>
            <a:lvl1pPr>
              <a:buNone/>
              <a:defRPr sz="215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zh-CN" altLang="en-US" dirty="0"/>
              <a:t>文本标题</a:t>
            </a:r>
            <a:endParaRPr lang="en-US" altLang="zh-CN" dirty="0"/>
          </a:p>
        </p:txBody>
      </p:sp>
      <p:sp>
        <p:nvSpPr>
          <p:cNvPr id="35" name="文本占位符 18"/>
          <p:cNvSpPr>
            <a:spLocks noGrp="1"/>
          </p:cNvSpPr>
          <p:nvPr>
            <p:ph type="body" sz="quarter" idx="20" hasCustomPrompt="1"/>
          </p:nvPr>
        </p:nvSpPr>
        <p:spPr>
          <a:xfrm>
            <a:off x="9456374" y="4292830"/>
            <a:ext cx="1615155" cy="1378823"/>
          </a:xfrm>
        </p:spPr>
        <p:txBody>
          <a:bodyPr wrap="none">
            <a:spAutoFit/>
          </a:bodyPr>
          <a:lstStyle>
            <a:lvl1pPr marL="47987" marR="0" indent="-95975" algn="l" defTabSz="12188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 b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zh-CN" altLang="en-US" dirty="0"/>
              <a:t>文本副标题</a:t>
            </a:r>
            <a:endParaRPr lang="en-US" altLang="zh-CN" dirty="0"/>
          </a:p>
          <a:p>
            <a:r>
              <a:rPr lang="zh-CN" altLang="en-US" dirty="0"/>
              <a:t>文本副标题</a:t>
            </a:r>
            <a:endParaRPr lang="en-US" altLang="zh-CN" dirty="0"/>
          </a:p>
          <a:p>
            <a:r>
              <a:rPr lang="zh-CN" altLang="en-US" dirty="0"/>
              <a:t>文本副标题</a:t>
            </a:r>
            <a:endParaRPr lang="en-US" altLang="zh-CN" dirty="0"/>
          </a:p>
          <a:p>
            <a:endParaRPr lang="en-US" altLang="zh-CN" dirty="0"/>
          </a:p>
        </p:txBody>
      </p:sp>
      <p:pic>
        <p:nvPicPr>
          <p:cNvPr id="17" name="Picture 1" descr="E:\桌面\BM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04513" y="405014"/>
            <a:ext cx="983721" cy="4128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5664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vert="horz" lIns="243825" tIns="121912" rIns="243825" bIns="121912" rtlCol="0" anchor="ctr">
            <a:normAutofit/>
          </a:bodyPr>
          <a:lstStyle/>
          <a:p>
            <a:r>
              <a:rPr lang="zh-CN" altLang="en-US" dirty="0"/>
              <a:t>标题文本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2"/>
          </a:xfrm>
          <a:prstGeom prst="rect">
            <a:avLst/>
          </a:prstGeom>
        </p:spPr>
        <p:txBody>
          <a:bodyPr vert="horz" lIns="243825" tIns="121912" rIns="243825" bIns="121912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04166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1218880" rtl="0" eaLnBrk="1" latinLnBrk="0" hangingPunct="1">
        <a:spcBef>
          <a:spcPct val="0"/>
        </a:spcBef>
        <a:buNone/>
        <a:defRPr sz="4799" kern="1200">
          <a:solidFill>
            <a:schemeClr val="tx1"/>
          </a:solidFill>
          <a:latin typeface="方正兰亭黑简"/>
          <a:ea typeface="+mj-ea"/>
          <a:cs typeface="+mj-cs"/>
        </a:defRPr>
      </a:lvl1pPr>
    </p:titleStyle>
    <p:bodyStyle>
      <a:lvl1pPr marL="457080" indent="-457080" algn="l" defTabSz="1218880" rtl="0" eaLnBrk="1" latinLnBrk="0" hangingPunct="1">
        <a:spcBef>
          <a:spcPct val="20000"/>
        </a:spcBef>
        <a:buFont typeface="Arial" pitchFamily="34" charset="0"/>
        <a:buChar char="•"/>
        <a:defRPr sz="4249" kern="1200">
          <a:solidFill>
            <a:schemeClr val="tx1"/>
          </a:solidFill>
          <a:latin typeface="+mn-lt"/>
          <a:ea typeface="+mn-ea"/>
          <a:cs typeface="+mn-cs"/>
        </a:defRPr>
      </a:lvl1pPr>
      <a:lvl2pPr marL="990340" indent="-380900" algn="l" defTabSz="1218880" rtl="0" eaLnBrk="1" latinLnBrk="0" hangingPunct="1">
        <a:spcBef>
          <a:spcPct val="20000"/>
        </a:spcBef>
        <a:buFont typeface="Arial" pitchFamily="34" charset="0"/>
        <a:buChar char="•"/>
        <a:defRPr sz="374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00" indent="-304720" algn="l" defTabSz="1218880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040" indent="-304720" algn="l" defTabSz="1218880" rtl="0" eaLnBrk="1" latinLnBrk="0" hangingPunct="1">
        <a:spcBef>
          <a:spcPct val="20000"/>
        </a:spcBef>
        <a:buFont typeface="Arial" pitchFamily="34" charset="0"/>
        <a:buChar char="•"/>
        <a:defRPr sz="2649" kern="1200">
          <a:solidFill>
            <a:schemeClr val="tx1"/>
          </a:solidFill>
          <a:latin typeface="+mn-lt"/>
          <a:ea typeface="+mn-ea"/>
          <a:cs typeface="+mn-cs"/>
        </a:defRPr>
      </a:lvl4pPr>
      <a:lvl5pPr marL="2742480" indent="-304720" algn="l" defTabSz="1218880" rtl="0" eaLnBrk="1" latinLnBrk="0" hangingPunct="1">
        <a:spcBef>
          <a:spcPct val="20000"/>
        </a:spcBef>
        <a:buFont typeface="Arial" pitchFamily="34" charset="0"/>
        <a:buChar char="•"/>
        <a:defRPr sz="2649" kern="1200">
          <a:solidFill>
            <a:schemeClr val="tx1"/>
          </a:solidFill>
          <a:latin typeface="+mn-lt"/>
          <a:ea typeface="+mn-ea"/>
          <a:cs typeface="+mn-cs"/>
        </a:defRPr>
      </a:lvl5pPr>
      <a:lvl6pPr marL="3351920" indent="-304720" algn="l" defTabSz="1218880" rtl="0" eaLnBrk="1" latinLnBrk="0" hangingPunct="1">
        <a:spcBef>
          <a:spcPct val="20000"/>
        </a:spcBef>
        <a:buFont typeface="Arial" pitchFamily="34" charset="0"/>
        <a:buChar char="•"/>
        <a:defRPr sz="2649" kern="1200">
          <a:solidFill>
            <a:schemeClr val="tx1"/>
          </a:solidFill>
          <a:latin typeface="+mn-lt"/>
          <a:ea typeface="+mn-ea"/>
          <a:cs typeface="+mn-cs"/>
        </a:defRPr>
      </a:lvl6pPr>
      <a:lvl7pPr marL="3961360" indent="-304720" algn="l" defTabSz="1218880" rtl="0" eaLnBrk="1" latinLnBrk="0" hangingPunct="1">
        <a:spcBef>
          <a:spcPct val="20000"/>
        </a:spcBef>
        <a:buFont typeface="Arial" pitchFamily="34" charset="0"/>
        <a:buChar char="•"/>
        <a:defRPr sz="2649" kern="1200">
          <a:solidFill>
            <a:schemeClr val="tx1"/>
          </a:solidFill>
          <a:latin typeface="+mn-lt"/>
          <a:ea typeface="+mn-ea"/>
          <a:cs typeface="+mn-cs"/>
        </a:defRPr>
      </a:lvl7pPr>
      <a:lvl8pPr marL="4570800" indent="-304720" algn="l" defTabSz="1218880" rtl="0" eaLnBrk="1" latinLnBrk="0" hangingPunct="1">
        <a:spcBef>
          <a:spcPct val="20000"/>
        </a:spcBef>
        <a:buFont typeface="Arial" pitchFamily="34" charset="0"/>
        <a:buChar char="•"/>
        <a:defRPr sz="2649" kern="1200">
          <a:solidFill>
            <a:schemeClr val="tx1"/>
          </a:solidFill>
          <a:latin typeface="+mn-lt"/>
          <a:ea typeface="+mn-ea"/>
          <a:cs typeface="+mn-cs"/>
        </a:defRPr>
      </a:lvl8pPr>
      <a:lvl9pPr marL="5180240" indent="-304720" algn="l" defTabSz="1218880" rtl="0" eaLnBrk="1" latinLnBrk="0" hangingPunct="1">
        <a:spcBef>
          <a:spcPct val="20000"/>
        </a:spcBef>
        <a:buFont typeface="Arial" pitchFamily="34" charset="0"/>
        <a:buChar char="•"/>
        <a:defRPr sz="26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0" algn="l" defTabSz="12188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80" algn="l" defTabSz="12188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20" algn="l" defTabSz="12188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0" algn="l" defTabSz="12188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00" algn="l" defTabSz="12188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40" algn="l" defTabSz="12188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080" algn="l" defTabSz="12188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20" algn="l" defTabSz="12188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57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7.png"/><Relationship Id="rId7" Type="http://schemas.openxmlformats.org/officeDocument/2006/relationships/image" Target="../media/image6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png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3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B592F2-ECD1-45FD-9FCB-CCFDDB9378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8443" y="2360680"/>
            <a:ext cx="8039350" cy="984869"/>
          </a:xfrm>
        </p:spPr>
        <p:txBody>
          <a:bodyPr/>
          <a:lstStyle/>
          <a:p>
            <a:r>
              <a:rPr lang="en-US" altLang="zh-CN" sz="480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M1 Mini Operation Guide</a:t>
            </a:r>
            <a:endParaRPr 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F7AFA8-2C91-491E-8DFD-BFE4B0AD4E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5467" y="3429000"/>
            <a:ext cx="2914614" cy="872530"/>
          </a:xfrm>
        </p:spPr>
        <p:txBody>
          <a:bodyPr/>
          <a:lstStyle/>
          <a:p>
            <a:r>
              <a:rPr lang="en-US" dirty="0"/>
              <a:t>Home Care Business Unit</a:t>
            </a:r>
          </a:p>
          <a:p>
            <a:r>
              <a:rPr lang="en-US" dirty="0"/>
              <a:t>G</a:t>
            </a:r>
            <a:r>
              <a:rPr lang="en-US" altLang="zh-CN" dirty="0"/>
              <a:t>eena Gao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937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F5650CE1-86B9-447D-A0C6-EEBE0FA8B704}"/>
              </a:ext>
            </a:extLst>
          </p:cNvPr>
          <p:cNvGrpSpPr/>
          <p:nvPr/>
        </p:nvGrpSpPr>
        <p:grpSpPr>
          <a:xfrm>
            <a:off x="592571" y="1033353"/>
            <a:ext cx="3683650" cy="5773906"/>
            <a:chOff x="104891" y="952073"/>
            <a:chExt cx="3683650" cy="577390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661B9B5-1C78-40C9-8ACA-4AA3F7F95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043" y="1183390"/>
              <a:ext cx="2376235" cy="48787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6DDC3BD-9786-4759-9FF7-14A3C8505A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38" t="8245" r="34056" b="16649"/>
            <a:stretch/>
          </p:blipFill>
          <p:spPr>
            <a:xfrm>
              <a:off x="104891" y="952073"/>
              <a:ext cx="3683650" cy="5773906"/>
            </a:xfrm>
            <a:prstGeom prst="rect">
              <a:avLst/>
            </a:prstGeom>
          </p:spPr>
        </p:pic>
      </p:grp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9636192-A079-4F5A-BE96-8A876198C4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413" y="357608"/>
            <a:ext cx="1614642" cy="653881"/>
          </a:xfrm>
        </p:spPr>
        <p:txBody>
          <a:bodyPr/>
          <a:lstStyle/>
          <a:p>
            <a:r>
              <a:rPr lang="en-US" dirty="0"/>
              <a:t>Settings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63E12BF-DE61-4658-B95C-308EB7EE3EC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7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BA2C7D9A-5356-4CC1-B96B-0C356A151718}"/>
              </a:ext>
            </a:extLst>
          </p:cNvPr>
          <p:cNvSpPr/>
          <p:nvPr/>
        </p:nvSpPr>
        <p:spPr>
          <a:xfrm>
            <a:off x="1564640" y="4998720"/>
            <a:ext cx="670560" cy="4673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E7D62459-05A9-43FF-8925-6184CF2D9B29}"/>
              </a:ext>
            </a:extLst>
          </p:cNvPr>
          <p:cNvGrpSpPr/>
          <p:nvPr/>
        </p:nvGrpSpPr>
        <p:grpSpPr>
          <a:xfrm>
            <a:off x="4338367" y="4848735"/>
            <a:ext cx="1001389" cy="997776"/>
            <a:chOff x="4439012" y="3637766"/>
            <a:chExt cx="1001389" cy="997776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DCA02A96-0A4C-44B6-BCBA-BA0CC0E1EBD0}"/>
                </a:ext>
              </a:extLst>
            </p:cNvPr>
            <p:cNvSpPr/>
            <p:nvPr/>
          </p:nvSpPr>
          <p:spPr>
            <a:xfrm>
              <a:off x="4439012" y="3637766"/>
              <a:ext cx="1001389" cy="997776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E0C08EC5-DBFD-44D0-B96A-FBC037355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9656" y="3716284"/>
              <a:ext cx="800100" cy="800100"/>
            </a:xfrm>
            <a:prstGeom prst="rect">
              <a:avLst/>
            </a:prstGeom>
          </p:spPr>
        </p:pic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DE963F97-1BE6-4646-8A4C-0379C5C9D0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492" y="879583"/>
            <a:ext cx="3175952" cy="5648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9198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5AB36CB4-4EBA-4A7F-B7BF-58EBDA767F80}"/>
              </a:ext>
            </a:extLst>
          </p:cNvPr>
          <p:cNvGrpSpPr/>
          <p:nvPr/>
        </p:nvGrpSpPr>
        <p:grpSpPr>
          <a:xfrm>
            <a:off x="592571" y="1033353"/>
            <a:ext cx="3683650" cy="5773906"/>
            <a:chOff x="104891" y="952073"/>
            <a:chExt cx="3683650" cy="5773906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F3D276A5-3271-4B79-B4EF-151451B3E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043" y="1183390"/>
              <a:ext cx="2376235" cy="48787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138C5307-E840-4803-AD6C-53C9A3DD15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38" t="8245" r="34056" b="16649"/>
            <a:stretch/>
          </p:blipFill>
          <p:spPr>
            <a:xfrm>
              <a:off x="104891" y="952073"/>
              <a:ext cx="3683650" cy="5773906"/>
            </a:xfrm>
            <a:prstGeom prst="rect">
              <a:avLst/>
            </a:prstGeom>
          </p:spPr>
        </p:pic>
      </p:grp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54246FA-6451-48A8-94FF-82718B6428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413" y="357608"/>
            <a:ext cx="2198007" cy="653881"/>
          </a:xfrm>
        </p:spPr>
        <p:txBody>
          <a:bodyPr/>
          <a:lstStyle/>
          <a:p>
            <a:r>
              <a:rPr lang="en-US" dirty="0"/>
              <a:t>Accessories 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BA851F5-E625-40ED-86B7-9B4F25B5D81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523A0358-777A-4443-A17E-23F1F439E4F7}"/>
              </a:ext>
            </a:extLst>
          </p:cNvPr>
          <p:cNvSpPr/>
          <p:nvPr/>
        </p:nvSpPr>
        <p:spPr>
          <a:xfrm>
            <a:off x="2306320" y="5069840"/>
            <a:ext cx="792480" cy="3352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35F09CBC-8F5A-4218-B884-D28D5BBA2347}"/>
              </a:ext>
            </a:extLst>
          </p:cNvPr>
          <p:cNvGrpSpPr/>
          <p:nvPr/>
        </p:nvGrpSpPr>
        <p:grpSpPr>
          <a:xfrm>
            <a:off x="4439967" y="4848735"/>
            <a:ext cx="1001389" cy="997776"/>
            <a:chOff x="4338367" y="3399554"/>
            <a:chExt cx="1001389" cy="997776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33F10E5E-D1CE-4C63-A7C3-043830E00FF2}"/>
                </a:ext>
              </a:extLst>
            </p:cNvPr>
            <p:cNvSpPr/>
            <p:nvPr/>
          </p:nvSpPr>
          <p:spPr>
            <a:xfrm>
              <a:off x="4338367" y="3399554"/>
              <a:ext cx="1001389" cy="997776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D9EFB0A-5B0D-4CE9-BE11-0E6D8D318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9011" y="3498392"/>
              <a:ext cx="800100" cy="800100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49BE605E-B9E2-465A-9531-8D9A82A27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351" y="817109"/>
            <a:ext cx="3246199" cy="5773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8096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2EFC88D9-942B-4583-9C05-706AE96A3774}"/>
              </a:ext>
            </a:extLst>
          </p:cNvPr>
          <p:cNvGrpSpPr/>
          <p:nvPr/>
        </p:nvGrpSpPr>
        <p:grpSpPr>
          <a:xfrm>
            <a:off x="592571" y="1033353"/>
            <a:ext cx="3683650" cy="5773906"/>
            <a:chOff x="104891" y="952073"/>
            <a:chExt cx="3683650" cy="5773906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AC77626C-545C-4A4B-A47D-0C1E837A1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043" y="1183390"/>
              <a:ext cx="2376235" cy="48787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FE5EA7C-74A0-4143-97AA-F0B82AF675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38" t="8245" r="34056" b="16649"/>
            <a:stretch/>
          </p:blipFill>
          <p:spPr>
            <a:xfrm>
              <a:off x="104891" y="952073"/>
              <a:ext cx="3683650" cy="5773906"/>
            </a:xfrm>
            <a:prstGeom prst="rect">
              <a:avLst/>
            </a:prstGeom>
          </p:spPr>
        </p:pic>
      </p:grp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DE989A00-4268-4694-8D0D-7C1E6E4A7C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413" y="357608"/>
            <a:ext cx="2024627" cy="653881"/>
          </a:xfrm>
        </p:spPr>
        <p:txBody>
          <a:bodyPr/>
          <a:lstStyle/>
          <a:p>
            <a:r>
              <a:rPr lang="en-US" dirty="0"/>
              <a:t>Fitting Test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9C14DB4-8B2C-4FAE-8240-DC9EDB2CB42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9</a:t>
            </a: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ABB62C2F-2CC8-47A6-8A3D-B23D495BCFAC}"/>
              </a:ext>
            </a:extLst>
          </p:cNvPr>
          <p:cNvSpPr/>
          <p:nvPr/>
        </p:nvSpPr>
        <p:spPr>
          <a:xfrm>
            <a:off x="2997200" y="5008880"/>
            <a:ext cx="737784" cy="4267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588337C0-085E-4A2A-847F-D08630534EA5}"/>
              </a:ext>
            </a:extLst>
          </p:cNvPr>
          <p:cNvGrpSpPr/>
          <p:nvPr/>
        </p:nvGrpSpPr>
        <p:grpSpPr>
          <a:xfrm>
            <a:off x="4244651" y="4591272"/>
            <a:ext cx="1001389" cy="997776"/>
            <a:chOff x="5595305" y="3879024"/>
            <a:chExt cx="1001389" cy="997776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1239A433-B532-4700-9623-B83539AC6CF1}"/>
                </a:ext>
              </a:extLst>
            </p:cNvPr>
            <p:cNvSpPr/>
            <p:nvPr/>
          </p:nvSpPr>
          <p:spPr>
            <a:xfrm>
              <a:off x="5595305" y="3879024"/>
              <a:ext cx="1001389" cy="997776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F0E80001-0118-43B1-B517-FB35E175D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5949" y="3977862"/>
              <a:ext cx="800100" cy="800100"/>
            </a:xfrm>
            <a:prstGeom prst="rect">
              <a:avLst/>
            </a:prstGeom>
          </p:spPr>
        </p:pic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19D051BD-2248-4745-9E44-6A5F457EED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254" y="760181"/>
            <a:ext cx="3128905" cy="55652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A104214-1E1D-4BA6-A032-89AF410BCD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443" y="741531"/>
            <a:ext cx="3149876" cy="56025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7899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5811B90A-6401-4674-A6C4-0654CFF1B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592" y="1459046"/>
            <a:ext cx="2767534" cy="4922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C896E176-D416-45DF-B843-D2FB6FD84140}"/>
              </a:ext>
            </a:extLst>
          </p:cNvPr>
          <p:cNvGrpSpPr/>
          <p:nvPr/>
        </p:nvGrpSpPr>
        <p:grpSpPr>
          <a:xfrm>
            <a:off x="592571" y="1033353"/>
            <a:ext cx="3683650" cy="5773906"/>
            <a:chOff x="104891" y="952073"/>
            <a:chExt cx="3683650" cy="5773906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C445B7AC-7724-4870-B18C-EB7E44D8E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043" y="1183390"/>
              <a:ext cx="2376235" cy="48787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A7ECD345-161E-4A83-B0DC-1E1029650B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38" t="8245" r="34056" b="16649"/>
            <a:stretch/>
          </p:blipFill>
          <p:spPr>
            <a:xfrm>
              <a:off x="104891" y="952073"/>
              <a:ext cx="3683650" cy="5773906"/>
            </a:xfrm>
            <a:prstGeom prst="rect">
              <a:avLst/>
            </a:prstGeom>
          </p:spPr>
        </p:pic>
      </p:grp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7C6D23C-AA81-4DBE-82CE-9528E0CC12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413" y="357608"/>
            <a:ext cx="4485237" cy="653881"/>
          </a:xfrm>
        </p:spPr>
        <p:txBody>
          <a:bodyPr/>
          <a:lstStyle/>
          <a:p>
            <a:r>
              <a:rPr lang="en-US" dirty="0"/>
              <a:t>Report Viewing and Sharing </a:t>
            </a: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7078769-497B-4A63-83B9-278FF765DE8A}"/>
              </a:ext>
            </a:extLst>
          </p:cNvPr>
          <p:cNvSpPr/>
          <p:nvPr/>
        </p:nvSpPr>
        <p:spPr>
          <a:xfrm>
            <a:off x="2402174" y="5693909"/>
            <a:ext cx="457200" cy="4718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E923F9A8-5E46-4951-8057-C87C93392946}"/>
              </a:ext>
            </a:extLst>
          </p:cNvPr>
          <p:cNvGrpSpPr/>
          <p:nvPr/>
        </p:nvGrpSpPr>
        <p:grpSpPr>
          <a:xfrm>
            <a:off x="4096465" y="5093421"/>
            <a:ext cx="1001389" cy="997776"/>
            <a:chOff x="4244651" y="4591272"/>
            <a:chExt cx="1001389" cy="997776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CC99051E-B4FA-4A65-ADF3-64155DD4C342}"/>
                </a:ext>
              </a:extLst>
            </p:cNvPr>
            <p:cNvSpPr/>
            <p:nvPr/>
          </p:nvSpPr>
          <p:spPr>
            <a:xfrm>
              <a:off x="4244651" y="4591272"/>
              <a:ext cx="1001389" cy="997776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CBDA4FD-1EF2-4E87-97A2-450C24350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2413" y="4690110"/>
              <a:ext cx="800100" cy="800100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35E853B0-1B9E-4754-B349-8EF0D075B6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420" y="3019425"/>
            <a:ext cx="409575" cy="409575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D7A8CFA9-34F5-4A83-8E83-177F70111290}"/>
              </a:ext>
            </a:extLst>
          </p:cNvPr>
          <p:cNvSpPr/>
          <p:nvPr/>
        </p:nvSpPr>
        <p:spPr>
          <a:xfrm>
            <a:off x="8081125" y="167560"/>
            <a:ext cx="111921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Sharing</a:t>
            </a:r>
            <a:endParaRPr lang="zh-CN" alt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C24D2EC2-E5D4-4343-9ED3-31FA18DF5A04}"/>
              </a:ext>
            </a:extLst>
          </p:cNvPr>
          <p:cNvSpPr/>
          <p:nvPr/>
        </p:nvSpPr>
        <p:spPr>
          <a:xfrm>
            <a:off x="7580891" y="2290785"/>
            <a:ext cx="211968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View histogram</a:t>
            </a:r>
            <a:endParaRPr lang="zh-CN" alt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1531556-5235-4C8F-B2B2-FD148938A12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039" y="312621"/>
            <a:ext cx="1216756" cy="493138"/>
          </a:xfrm>
        </p:spPr>
        <p:txBody>
          <a:bodyPr/>
          <a:lstStyle/>
          <a:p>
            <a:r>
              <a:rPr lang="en-US" dirty="0"/>
              <a:t>10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894190D-991E-489E-9CDB-38035D2845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695" y="180059"/>
            <a:ext cx="2021531" cy="6642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椭圆 18">
            <a:extLst>
              <a:ext uri="{FF2B5EF4-FFF2-40B4-BE49-F238E27FC236}">
                <a16:creationId xmlns:a16="http://schemas.microsoft.com/office/drawing/2014/main" id="{9AE25045-FFB3-4913-A04D-E2D46F90BB1A}"/>
              </a:ext>
            </a:extLst>
          </p:cNvPr>
          <p:cNvSpPr/>
          <p:nvPr/>
        </p:nvSpPr>
        <p:spPr>
          <a:xfrm>
            <a:off x="7231855" y="192357"/>
            <a:ext cx="596416" cy="4921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D6B3E8B9-3C82-4255-AB99-FA81A6BF8CFC}"/>
              </a:ext>
            </a:extLst>
          </p:cNvPr>
          <p:cNvSpPr/>
          <p:nvPr/>
        </p:nvSpPr>
        <p:spPr>
          <a:xfrm>
            <a:off x="7286196" y="2140051"/>
            <a:ext cx="228618" cy="15640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548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36EB5D2F-6AE0-49FB-ABE0-9653C8A19F69}"/>
              </a:ext>
            </a:extLst>
          </p:cNvPr>
          <p:cNvGrpSpPr/>
          <p:nvPr/>
        </p:nvGrpSpPr>
        <p:grpSpPr>
          <a:xfrm>
            <a:off x="592571" y="1033353"/>
            <a:ext cx="3683650" cy="5773906"/>
            <a:chOff x="104891" y="952073"/>
            <a:chExt cx="3683650" cy="5773906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878CA768-5E85-4136-8E55-539F524B2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043" y="1183390"/>
              <a:ext cx="2376235" cy="48787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5B051EF1-D558-49DF-B8F0-E906D2FF08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38" t="8245" r="34056" b="16649"/>
            <a:stretch/>
          </p:blipFill>
          <p:spPr>
            <a:xfrm>
              <a:off x="104891" y="952073"/>
              <a:ext cx="3683650" cy="5773906"/>
            </a:xfrm>
            <a:prstGeom prst="rect">
              <a:avLst/>
            </a:prstGeom>
          </p:spPr>
        </p:pic>
      </p:grp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AF596D8-F14A-468E-B138-B65D998467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413" y="357608"/>
            <a:ext cx="1259674" cy="653881"/>
          </a:xfrm>
        </p:spPr>
        <p:txBody>
          <a:bodyPr/>
          <a:lstStyle/>
          <a:p>
            <a:r>
              <a:rPr lang="en-US" dirty="0"/>
              <a:t>More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9F3568F-2577-45E2-91DA-FBE6E38131C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791" y="300625"/>
            <a:ext cx="1320720" cy="383923"/>
          </a:xfrm>
        </p:spPr>
        <p:txBody>
          <a:bodyPr/>
          <a:lstStyle/>
          <a:p>
            <a:r>
              <a:rPr lang="en-US" dirty="0"/>
              <a:t>11</a:t>
            </a: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0F1C9362-DE1F-4D77-A6E5-599DD819594D}"/>
              </a:ext>
            </a:extLst>
          </p:cNvPr>
          <p:cNvSpPr/>
          <p:nvPr/>
        </p:nvSpPr>
        <p:spPr>
          <a:xfrm>
            <a:off x="3200400" y="5720080"/>
            <a:ext cx="487680" cy="4876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2EE2DBC9-4A34-46C7-A108-4A5893A36C42}"/>
              </a:ext>
            </a:extLst>
          </p:cNvPr>
          <p:cNvSpPr/>
          <p:nvPr/>
        </p:nvSpPr>
        <p:spPr>
          <a:xfrm>
            <a:off x="4096465" y="5093421"/>
            <a:ext cx="1001389" cy="99777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C935874-CD23-4551-B743-B38528DA61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869" y="5187346"/>
            <a:ext cx="800100" cy="800100"/>
          </a:xfrm>
          <a:prstGeom prst="rect">
            <a:avLst/>
          </a:prstGeom>
        </p:spPr>
      </p:pic>
      <p:grpSp>
        <p:nvGrpSpPr>
          <p:cNvPr id="34" name="组合 33">
            <a:extLst>
              <a:ext uri="{FF2B5EF4-FFF2-40B4-BE49-F238E27FC236}">
                <a16:creationId xmlns:a16="http://schemas.microsoft.com/office/drawing/2014/main" id="{61CAE6F7-BBE4-4535-A09A-420BCC5B7700}"/>
              </a:ext>
            </a:extLst>
          </p:cNvPr>
          <p:cNvGrpSpPr/>
          <p:nvPr/>
        </p:nvGrpSpPr>
        <p:grpSpPr>
          <a:xfrm>
            <a:off x="8656019" y="848146"/>
            <a:ext cx="2837564" cy="5781282"/>
            <a:chOff x="8656019" y="848146"/>
            <a:chExt cx="2837564" cy="5781282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B1B8C72C-0D28-498B-8D08-FF45FA909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57150" y="4809376"/>
              <a:ext cx="2798175" cy="1820052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4DB9D7F3-F61B-49A2-9AF4-13F0B10A2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56019" y="3412420"/>
              <a:ext cx="2830616" cy="1828714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C305F9E6-CE54-4571-945E-45FB6DF75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56019" y="2280800"/>
              <a:ext cx="2830616" cy="1805524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669F47BB-9DD5-4514-B525-2F5D1FE86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56019" y="848146"/>
              <a:ext cx="2837564" cy="1803430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ED5847B6-6AAD-4539-B62B-F1D130F7B2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092" y="155434"/>
            <a:ext cx="2080763" cy="6547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BA3AB1D4-6E94-4054-8E06-33FB1400E2CC}"/>
              </a:ext>
            </a:extLst>
          </p:cNvPr>
          <p:cNvSpPr/>
          <p:nvPr/>
        </p:nvSpPr>
        <p:spPr>
          <a:xfrm>
            <a:off x="5271600" y="3428999"/>
            <a:ext cx="2525654" cy="21699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935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E958B5F3-27F1-425A-BD33-1D78F234CBB9}"/>
              </a:ext>
            </a:extLst>
          </p:cNvPr>
          <p:cNvGrpSpPr/>
          <p:nvPr/>
        </p:nvGrpSpPr>
        <p:grpSpPr>
          <a:xfrm>
            <a:off x="592571" y="1033353"/>
            <a:ext cx="3683650" cy="5773906"/>
            <a:chOff x="104891" y="952073"/>
            <a:chExt cx="3683650" cy="5773906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A5017DC-B7AC-4906-9D0E-9179FAEDB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043" y="1183390"/>
              <a:ext cx="2376235" cy="48787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1A7A3DDC-636B-4027-AA8E-05BE08FF62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38" t="8245" r="34056" b="16649"/>
            <a:stretch/>
          </p:blipFill>
          <p:spPr>
            <a:xfrm>
              <a:off x="104891" y="952073"/>
              <a:ext cx="3683650" cy="5773906"/>
            </a:xfrm>
            <a:prstGeom prst="rect">
              <a:avLst/>
            </a:prstGeom>
          </p:spPr>
        </p:pic>
      </p:grp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CF80A9E-B453-4E84-8F06-B610B04AD3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413" y="357608"/>
            <a:ext cx="2407616" cy="653881"/>
          </a:xfrm>
        </p:spPr>
        <p:txBody>
          <a:bodyPr/>
          <a:lstStyle/>
          <a:p>
            <a:r>
              <a:rPr lang="en-US" dirty="0"/>
              <a:t>Clinical Menu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BF6E498-0458-46E6-8063-C001DF4BC24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42320" y="306258"/>
            <a:ext cx="1716960" cy="383923"/>
          </a:xfrm>
        </p:spPr>
        <p:txBody>
          <a:bodyPr/>
          <a:lstStyle/>
          <a:p>
            <a:r>
              <a:rPr lang="en-US" dirty="0"/>
              <a:t>12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F5DE9D90-D8CF-4F39-8750-18F9FC54CF5A}"/>
              </a:ext>
            </a:extLst>
          </p:cNvPr>
          <p:cNvGrpSpPr/>
          <p:nvPr/>
        </p:nvGrpSpPr>
        <p:grpSpPr>
          <a:xfrm>
            <a:off x="1556274" y="3261360"/>
            <a:ext cx="3584686" cy="2103120"/>
            <a:chOff x="1556274" y="3261360"/>
            <a:chExt cx="3584686" cy="2103120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19B37F5A-400A-4F39-BFDE-5865FA05205D}"/>
                </a:ext>
              </a:extLst>
            </p:cNvPr>
            <p:cNvSpPr/>
            <p:nvPr/>
          </p:nvSpPr>
          <p:spPr>
            <a:xfrm>
              <a:off x="2052320" y="3261360"/>
              <a:ext cx="1391920" cy="1422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8581E3E0-031E-4DCD-8EF5-05DA28EB1CC6}"/>
                </a:ext>
              </a:extLst>
            </p:cNvPr>
            <p:cNvSpPr/>
            <p:nvPr/>
          </p:nvSpPr>
          <p:spPr>
            <a:xfrm>
              <a:off x="1556274" y="4927600"/>
              <a:ext cx="750046" cy="43688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直接箭头连接符 11">
              <a:extLst>
                <a:ext uri="{FF2B5EF4-FFF2-40B4-BE49-F238E27FC236}">
                  <a16:creationId xmlns:a16="http://schemas.microsoft.com/office/drawing/2014/main" id="{68AEC1F3-CB00-4883-9C73-3E3801010C68}"/>
                </a:ext>
              </a:extLst>
            </p:cNvPr>
            <p:cNvCxnSpPr>
              <a:cxnSpLocks/>
            </p:cNvCxnSpPr>
            <p:nvPr/>
          </p:nvCxnSpPr>
          <p:spPr>
            <a:xfrm>
              <a:off x="3444240" y="3779520"/>
              <a:ext cx="1696720" cy="52832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箭头连接符 13">
              <a:extLst>
                <a:ext uri="{FF2B5EF4-FFF2-40B4-BE49-F238E27FC236}">
                  <a16:creationId xmlns:a16="http://schemas.microsoft.com/office/drawing/2014/main" id="{B6D1EC3C-0651-4D39-8B18-6C6EAB173E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48107" y="4378601"/>
              <a:ext cx="2892853" cy="767439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DCCAEE6B-F9B2-41E4-9750-CD81B690952D}"/>
              </a:ext>
            </a:extLst>
          </p:cNvPr>
          <p:cNvSpPr/>
          <p:nvPr/>
        </p:nvSpPr>
        <p:spPr>
          <a:xfrm>
            <a:off x="4262120" y="2375436"/>
            <a:ext cx="342786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Click the two icons together  and hold on for 5s</a:t>
            </a:r>
            <a:endParaRPr lang="zh-CN" alt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0FC6059-05EF-4C77-9202-12BEDBEDE8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151" y="98114"/>
            <a:ext cx="2000454" cy="6688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136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4B6AC6-410E-46E6-A067-0FBEDA10AA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392" y="3925697"/>
            <a:ext cx="2899738" cy="1230962"/>
          </a:xfrm>
        </p:spPr>
        <p:txBody>
          <a:bodyPr/>
          <a:lstStyle/>
          <a:p>
            <a:r>
              <a:rPr lang="en-US" dirty="0"/>
              <a:t>T</a:t>
            </a:r>
            <a:r>
              <a:rPr lang="en-US" altLang="zh-CN" dirty="0"/>
              <a:t>hanks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234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8416C65-F4D5-456F-B5C4-FE5FCD936F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4" t="7189" r="35356" b="16836"/>
          <a:stretch/>
        </p:blipFill>
        <p:spPr>
          <a:xfrm>
            <a:off x="776498" y="3064145"/>
            <a:ext cx="2332440" cy="327336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54AF8F7-7BF0-4FD4-9C8D-E99E1771E61C}"/>
              </a:ext>
            </a:extLst>
          </p:cNvPr>
          <p:cNvSpPr txBox="1"/>
          <p:nvPr/>
        </p:nvSpPr>
        <p:spPr>
          <a:xfrm>
            <a:off x="4134759" y="976460"/>
            <a:ext cx="79149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方正兰亭黑_GBK" panose="02000000000000000000" pitchFamily="2" charset="-122"/>
                <a:ea typeface="方正兰亭黑_GBK" panose="02000000000000000000" pitchFamily="2" charset="-122"/>
                <a:cs typeface="Arial" panose="020B0604020202020204" pitchFamily="34" charset="0"/>
              </a:rPr>
              <a:t>The M1 Mini Auto CPAP system is an automatic pressure adjusting CPAP device designed for 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cs typeface="Arial" panose="020B0604020202020204" pitchFamily="34" charset="0"/>
              </a:rPr>
              <a:t>the treatment of Snoring and Obstructive Sleep Apnea and Hypopnea Syndrome (OSAHS). 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B272999-34E7-42FD-A6FC-87EDB4A930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3" t="26761" r="24270" b="27448"/>
          <a:stretch/>
        </p:blipFill>
        <p:spPr>
          <a:xfrm>
            <a:off x="815413" y="847739"/>
            <a:ext cx="3284363" cy="158158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3FAE9F0-A39F-438B-8FA4-8EF6D751778E}"/>
              </a:ext>
            </a:extLst>
          </p:cNvPr>
          <p:cNvSpPr txBox="1"/>
          <p:nvPr/>
        </p:nvSpPr>
        <p:spPr>
          <a:xfrm>
            <a:off x="3374130" y="5016944"/>
            <a:ext cx="8432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cs typeface="Arial" panose="020B0604020202020204" pitchFamily="34" charset="0"/>
              </a:rPr>
              <a:t>Mini APP is a control software of Mini Serial device. Users can adjust parameters, control the running state and check the treatment condition by Mini APP. 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FEE5087-B784-488A-BF25-70D55C14B8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5722" y="3401916"/>
            <a:ext cx="1328148" cy="13030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CFF54BDE-D4B8-4BAC-AE91-DA29515245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413" y="245405"/>
            <a:ext cx="1858171" cy="653881"/>
          </a:xfrm>
        </p:spPr>
        <p:txBody>
          <a:bodyPr/>
          <a:lstStyle/>
          <a:p>
            <a:r>
              <a:rPr lang="en-US" dirty="0"/>
              <a:t>BMC M1 Mini</a:t>
            </a:r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2E2CF4C4-C63D-4B84-9971-B8C232EBB74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54081" y="380383"/>
            <a:ext cx="384042" cy="383923"/>
          </a:xfrm>
        </p:spPr>
        <p:txBody>
          <a:bodyPr/>
          <a:lstStyle/>
          <a:p>
            <a:r>
              <a:rPr lang="en-US" dirty="0"/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000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0"/>
    </mc:Choice>
    <mc:Fallback xmlns="">
      <p:transition spd="slow" advTm="6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86E59F26-4A76-4A63-AC0E-FF0993B98CAE}"/>
              </a:ext>
            </a:extLst>
          </p:cNvPr>
          <p:cNvSpPr/>
          <p:nvPr/>
        </p:nvSpPr>
        <p:spPr>
          <a:xfrm>
            <a:off x="4478922" y="2997199"/>
            <a:ext cx="2600960" cy="7010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24B01AC-F5E2-4357-AD1B-72768F3F6B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413" y="357608"/>
            <a:ext cx="4726841" cy="65388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Brief description of the device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501127C-47B4-422D-A650-A6DC3806B53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51964" y="312793"/>
            <a:ext cx="1326898" cy="383923"/>
          </a:xfrm>
        </p:spPr>
        <p:txBody>
          <a:bodyPr/>
          <a:lstStyle/>
          <a:p>
            <a:r>
              <a:rPr lang="en-US" dirty="0"/>
              <a:t>2</a:t>
            </a:r>
          </a:p>
        </p:txBody>
      </p:sp>
      <p:pic>
        <p:nvPicPr>
          <p:cNvPr id="10" name="image89.png">
            <a:extLst>
              <a:ext uri="{FF2B5EF4-FFF2-40B4-BE49-F238E27FC236}">
                <a16:creationId xmlns:a16="http://schemas.microsoft.com/office/drawing/2014/main" id="{E62242D3-2A97-4A50-8522-79ECC8B66B9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0437" y="2571065"/>
            <a:ext cx="1636698" cy="1665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91.png">
            <a:extLst>
              <a:ext uri="{FF2B5EF4-FFF2-40B4-BE49-F238E27FC236}">
                <a16:creationId xmlns:a16="http://schemas.microsoft.com/office/drawing/2014/main" id="{B3853BCB-A6F1-4AC2-A2B2-E8DD12C5A4F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41839" y="2691439"/>
            <a:ext cx="2529053" cy="1545281"/>
          </a:xfrm>
          <a:prstGeom prst="rect">
            <a:avLst/>
          </a:prstGeom>
        </p:spPr>
      </p:pic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30F2C42E-A559-4065-A503-A23CF5DE5924}"/>
              </a:ext>
            </a:extLst>
          </p:cNvPr>
          <p:cNvSpPr/>
          <p:nvPr/>
        </p:nvSpPr>
        <p:spPr>
          <a:xfrm>
            <a:off x="4478922" y="2997199"/>
            <a:ext cx="2600960" cy="701040"/>
          </a:xfrm>
          <a:prstGeom prst="roundRect">
            <a:avLst/>
          </a:prstGeom>
          <a:solidFill>
            <a:srgbClr val="FF9966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A44E09DB-1502-49D8-939C-5F0D43A8475C}"/>
              </a:ext>
            </a:extLst>
          </p:cNvPr>
          <p:cNvGrpSpPr/>
          <p:nvPr/>
        </p:nvGrpSpPr>
        <p:grpSpPr>
          <a:xfrm>
            <a:off x="4366458" y="1426213"/>
            <a:ext cx="3913017" cy="626995"/>
            <a:chOff x="4366458" y="1426213"/>
            <a:chExt cx="3913017" cy="626995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1E007E6B-53B2-4E25-BFD8-505BA2AAB07E}"/>
                </a:ext>
              </a:extLst>
            </p:cNvPr>
            <p:cNvGrpSpPr/>
            <p:nvPr/>
          </p:nvGrpSpPr>
          <p:grpSpPr>
            <a:xfrm>
              <a:off x="4366458" y="1426213"/>
              <a:ext cx="662742" cy="626995"/>
              <a:chOff x="3665418" y="313934"/>
              <a:chExt cx="1627008" cy="1654181"/>
            </a:xfrm>
          </p:grpSpPr>
          <p:sp>
            <p:nvSpPr>
              <p:cNvPr id="21" name="矩形: 圆角 20">
                <a:extLst>
                  <a:ext uri="{FF2B5EF4-FFF2-40B4-BE49-F238E27FC236}">
                    <a16:creationId xmlns:a16="http://schemas.microsoft.com/office/drawing/2014/main" id="{9A856CD8-9590-4D46-A13D-3F7A9F56328C}"/>
                  </a:ext>
                </a:extLst>
              </p:cNvPr>
              <p:cNvSpPr/>
              <p:nvPr/>
            </p:nvSpPr>
            <p:spPr>
              <a:xfrm>
                <a:off x="3822845" y="449815"/>
                <a:ext cx="985520" cy="138241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AutoShape 2">
                <a:extLst>
                  <a:ext uri="{FF2B5EF4-FFF2-40B4-BE49-F238E27FC236}">
                    <a16:creationId xmlns:a16="http://schemas.microsoft.com/office/drawing/2014/main" id="{6364529B-517E-416F-B0D3-BCAF742E0E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5418" y="313934"/>
                <a:ext cx="1627008" cy="1654181"/>
              </a:xfrm>
              <a:custGeom>
                <a:avLst/>
                <a:gdLst>
                  <a:gd name="T0" fmla="+- 0 23312 23113"/>
                  <a:gd name="T1" fmla="*/ T0 w 441"/>
                  <a:gd name="T2" fmla="+- 0 15301 14934"/>
                  <a:gd name="T3" fmla="*/ 15301 h 497"/>
                  <a:gd name="T4" fmla="+- 0 23312 23113"/>
                  <a:gd name="T5" fmla="*/ T4 w 441"/>
                  <a:gd name="T6" fmla="+- 0 15054 14934"/>
                  <a:gd name="T7" fmla="*/ 15054 h 497"/>
                  <a:gd name="T8" fmla="+- 0 23472 23113"/>
                  <a:gd name="T9" fmla="*/ T8 w 441"/>
                  <a:gd name="T10" fmla="+- 0 15178 14934"/>
                  <a:gd name="T11" fmla="*/ 15178 h 497"/>
                  <a:gd name="T12" fmla="+- 0 23405 23113"/>
                  <a:gd name="T13" fmla="*/ T12 w 441"/>
                  <a:gd name="T14" fmla="+- 0 14968 14934"/>
                  <a:gd name="T15" fmla="*/ 14968 h 497"/>
                  <a:gd name="T16" fmla="+- 0 23320 23113"/>
                  <a:gd name="T17" fmla="*/ T16 w 441"/>
                  <a:gd name="T18" fmla="+- 0 15178 14934"/>
                  <a:gd name="T19" fmla="*/ 15178 h 497"/>
                  <a:gd name="T20" fmla="+- 0 23277 23113"/>
                  <a:gd name="T21" fmla="*/ T20 w 441"/>
                  <a:gd name="T22" fmla="+- 0 15290 14934"/>
                  <a:gd name="T23" fmla="*/ 15290 h 497"/>
                  <a:gd name="T24" fmla="+- 0 23182 23113"/>
                  <a:gd name="T25" fmla="*/ T24 w 441"/>
                  <a:gd name="T26" fmla="+- 0 15265 14934"/>
                  <a:gd name="T27" fmla="*/ 15265 h 497"/>
                  <a:gd name="T28" fmla="+- 0 23207 23113"/>
                  <a:gd name="T29" fmla="*/ T28 w 441"/>
                  <a:gd name="T30" fmla="+- 0 15065 14934"/>
                  <a:gd name="T31" fmla="*/ 15065 h 497"/>
                  <a:gd name="T32" fmla="+- 0 23277 23113"/>
                  <a:gd name="T33" fmla="*/ T32 w 441"/>
                  <a:gd name="T34" fmla="+- 0 14968 14934"/>
                  <a:gd name="T35" fmla="*/ 14968 h 497"/>
                  <a:gd name="T36" fmla="+- 0 23402 23113"/>
                  <a:gd name="T37" fmla="*/ T36 w 441"/>
                  <a:gd name="T38" fmla="+- 0 14964 14934"/>
                  <a:gd name="T39" fmla="*/ 14964 h 497"/>
                  <a:gd name="T40" fmla="+- 0 23233 23113"/>
                  <a:gd name="T41" fmla="*/ T40 w 441"/>
                  <a:gd name="T42" fmla="+- 0 14941 14934"/>
                  <a:gd name="T43" fmla="*/ 14941 h 497"/>
                  <a:gd name="T44" fmla="+- 0 23121 23113"/>
                  <a:gd name="T45" fmla="*/ T44 w 441"/>
                  <a:gd name="T46" fmla="+- 0 15078 14934"/>
                  <a:gd name="T47" fmla="*/ 15078 h 497"/>
                  <a:gd name="T48" fmla="+- 0 23145 23113"/>
                  <a:gd name="T49" fmla="*/ T48 w 441"/>
                  <a:gd name="T50" fmla="+- 0 15347 14934"/>
                  <a:gd name="T51" fmla="*/ 15347 h 497"/>
                  <a:gd name="T52" fmla="+- 0 23293 23113"/>
                  <a:gd name="T53" fmla="*/ T52 w 441"/>
                  <a:gd name="T54" fmla="+- 0 15422 14934"/>
                  <a:gd name="T55" fmla="*/ 15422 h 497"/>
                  <a:gd name="T56" fmla="+- 0 23405 23113"/>
                  <a:gd name="T57" fmla="*/ T56 w 441"/>
                  <a:gd name="T58" fmla="+- 0 15387 14934"/>
                  <a:gd name="T59" fmla="*/ 15387 h 497"/>
                  <a:gd name="T60" fmla="+- 0 23472 23113"/>
                  <a:gd name="T61" fmla="*/ T60 w 441"/>
                  <a:gd name="T62" fmla="+- 0 15178 14934"/>
                  <a:gd name="T63" fmla="*/ 15178 h 497"/>
                  <a:gd name="T64" fmla="+- 0 23521 23113"/>
                  <a:gd name="T65" fmla="*/ T64 w 441"/>
                  <a:gd name="T66" fmla="+- 0 15362 14934"/>
                  <a:gd name="T67" fmla="*/ 15362 h 497"/>
                  <a:gd name="T68" fmla="+- 0 23517 23113"/>
                  <a:gd name="T69" fmla="*/ T68 w 441"/>
                  <a:gd name="T70" fmla="+- 0 15357 14934"/>
                  <a:gd name="T71" fmla="*/ 15357 h 497"/>
                  <a:gd name="T72" fmla="+- 0 23516 23113"/>
                  <a:gd name="T73" fmla="*/ T72 w 441"/>
                  <a:gd name="T74" fmla="+- 0 15373 14934"/>
                  <a:gd name="T75" fmla="*/ 15373 h 497"/>
                  <a:gd name="T76" fmla="+- 0 23508 23113"/>
                  <a:gd name="T77" fmla="*/ T76 w 441"/>
                  <a:gd name="T78" fmla="+- 0 15380 14934"/>
                  <a:gd name="T79" fmla="*/ 15380 h 497"/>
                  <a:gd name="T80" fmla="+- 0 23512 23113"/>
                  <a:gd name="T81" fmla="*/ T80 w 441"/>
                  <a:gd name="T82" fmla="+- 0 15360 14934"/>
                  <a:gd name="T83" fmla="*/ 15360 h 497"/>
                  <a:gd name="T84" fmla="+- 0 23515 23113"/>
                  <a:gd name="T85" fmla="*/ T84 w 441"/>
                  <a:gd name="T86" fmla="+- 0 15356 14934"/>
                  <a:gd name="T87" fmla="*/ 15356 h 497"/>
                  <a:gd name="T88" fmla="+- 0 23488 23113"/>
                  <a:gd name="T89" fmla="*/ T88 w 441"/>
                  <a:gd name="T90" fmla="+- 0 15354 14934"/>
                  <a:gd name="T91" fmla="*/ 15354 h 497"/>
                  <a:gd name="T92" fmla="+- 0 23495 23113"/>
                  <a:gd name="T93" fmla="*/ T92 w 441"/>
                  <a:gd name="T94" fmla="+- 0 15385 14934"/>
                  <a:gd name="T95" fmla="*/ 15385 h 497"/>
                  <a:gd name="T96" fmla="+- 0 23522 23113"/>
                  <a:gd name="T97" fmla="*/ T96 w 441"/>
                  <a:gd name="T98" fmla="+- 0 15406 14934"/>
                  <a:gd name="T99" fmla="*/ 15406 h 497"/>
                  <a:gd name="T100" fmla="+- 0 23515 23113"/>
                  <a:gd name="T101" fmla="*/ T100 w 441"/>
                  <a:gd name="T102" fmla="+- 0 15383 14934"/>
                  <a:gd name="T103" fmla="*/ 15383 h 497"/>
                  <a:gd name="T104" fmla="+- 0 23522 23113"/>
                  <a:gd name="T105" fmla="*/ T104 w 441"/>
                  <a:gd name="T106" fmla="+- 0 15376 14934"/>
                  <a:gd name="T107" fmla="*/ 15376 h 497"/>
                  <a:gd name="T108" fmla="+- 0 23553 23113"/>
                  <a:gd name="T109" fmla="*/ T108 w 441"/>
                  <a:gd name="T110" fmla="+- 0 15387 14934"/>
                  <a:gd name="T111" fmla="*/ 15387 h 497"/>
                  <a:gd name="T112" fmla="+- 0 23547 23113"/>
                  <a:gd name="T113" fmla="*/ T112 w 441"/>
                  <a:gd name="T114" fmla="+- 0 15355 14934"/>
                  <a:gd name="T115" fmla="*/ 15355 h 497"/>
                  <a:gd name="T116" fmla="+- 0 23545 23113"/>
                  <a:gd name="T117" fmla="*/ T116 w 441"/>
                  <a:gd name="T118" fmla="+- 0 15392 14934"/>
                  <a:gd name="T119" fmla="*/ 15392 h 497"/>
                  <a:gd name="T120" fmla="+- 0 23534 23113"/>
                  <a:gd name="T121" fmla="*/ T120 w 441"/>
                  <a:gd name="T122" fmla="+- 0 15412 14934"/>
                  <a:gd name="T123" fmla="*/ 15412 h 497"/>
                  <a:gd name="T124" fmla="+- 0 23515 23113"/>
                  <a:gd name="T125" fmla="*/ T124 w 441"/>
                  <a:gd name="T126" fmla="+- 0 15423 14934"/>
                  <a:gd name="T127" fmla="*/ 15423 h 497"/>
                  <a:gd name="T128" fmla="+- 0 23492 23113"/>
                  <a:gd name="T129" fmla="*/ T128 w 441"/>
                  <a:gd name="T130" fmla="+- 0 15423 14934"/>
                  <a:gd name="T131" fmla="*/ 15423 h 497"/>
                  <a:gd name="T132" fmla="+- 0 23474 23113"/>
                  <a:gd name="T133" fmla="*/ T132 w 441"/>
                  <a:gd name="T134" fmla="+- 0 15412 14934"/>
                  <a:gd name="T135" fmla="*/ 15412 h 497"/>
                  <a:gd name="T136" fmla="+- 0 23462 23113"/>
                  <a:gd name="T137" fmla="*/ T136 w 441"/>
                  <a:gd name="T138" fmla="+- 0 15392 14934"/>
                  <a:gd name="T139" fmla="*/ 15392 h 497"/>
                  <a:gd name="T140" fmla="+- 0 23462 23113"/>
                  <a:gd name="T141" fmla="*/ T140 w 441"/>
                  <a:gd name="T142" fmla="+- 0 15369 14934"/>
                  <a:gd name="T143" fmla="*/ 15369 h 497"/>
                  <a:gd name="T144" fmla="+- 0 23470 23113"/>
                  <a:gd name="T145" fmla="*/ T144 w 441"/>
                  <a:gd name="T146" fmla="+- 0 15354 14934"/>
                  <a:gd name="T147" fmla="*/ 15354 h 497"/>
                  <a:gd name="T148" fmla="+- 0 23492 23113"/>
                  <a:gd name="T149" fmla="*/ T148 w 441"/>
                  <a:gd name="T150" fmla="+- 0 15339 14934"/>
                  <a:gd name="T151" fmla="*/ 15339 h 497"/>
                  <a:gd name="T152" fmla="+- 0 23515 23113"/>
                  <a:gd name="T153" fmla="*/ T152 w 441"/>
                  <a:gd name="T154" fmla="+- 0 15339 14934"/>
                  <a:gd name="T155" fmla="*/ 15339 h 497"/>
                  <a:gd name="T156" fmla="+- 0 23537 23113"/>
                  <a:gd name="T157" fmla="*/ T156 w 441"/>
                  <a:gd name="T158" fmla="+- 0 15354 14934"/>
                  <a:gd name="T159" fmla="*/ 15354 h 497"/>
                  <a:gd name="T160" fmla="+- 0 23546 23113"/>
                  <a:gd name="T161" fmla="*/ T160 w 441"/>
                  <a:gd name="T162" fmla="+- 0 15373 14934"/>
                  <a:gd name="T163" fmla="*/ 15373 h 497"/>
                  <a:gd name="T164" fmla="+- 0 23543 23113"/>
                  <a:gd name="T165" fmla="*/ T164 w 441"/>
                  <a:gd name="T166" fmla="+- 0 15350 14934"/>
                  <a:gd name="T167" fmla="*/ 15350 h 497"/>
                  <a:gd name="T168" fmla="+- 0 23529 23113"/>
                  <a:gd name="T169" fmla="*/ T168 w 441"/>
                  <a:gd name="T170" fmla="+- 0 15337 14934"/>
                  <a:gd name="T171" fmla="*/ 15337 h 497"/>
                  <a:gd name="T172" fmla="+- 0 23497 23113"/>
                  <a:gd name="T173" fmla="*/ T172 w 441"/>
                  <a:gd name="T174" fmla="+- 0 15331 14934"/>
                  <a:gd name="T175" fmla="*/ 15331 h 497"/>
                  <a:gd name="T176" fmla="+- 0 23473 23113"/>
                  <a:gd name="T177" fmla="*/ T176 w 441"/>
                  <a:gd name="T178" fmla="+- 0 15341 14934"/>
                  <a:gd name="T179" fmla="*/ 15341 h 497"/>
                  <a:gd name="T180" fmla="+- 0 23456 23113"/>
                  <a:gd name="T181" fmla="*/ T180 w 441"/>
                  <a:gd name="T182" fmla="+- 0 15367 14934"/>
                  <a:gd name="T183" fmla="*/ 15367 h 497"/>
                  <a:gd name="T184" fmla="+- 0 23456 23113"/>
                  <a:gd name="T185" fmla="*/ T184 w 441"/>
                  <a:gd name="T186" fmla="+- 0 15394 14934"/>
                  <a:gd name="T187" fmla="*/ 15394 h 497"/>
                  <a:gd name="T188" fmla="+- 0 23473 23113"/>
                  <a:gd name="T189" fmla="*/ T188 w 441"/>
                  <a:gd name="T190" fmla="+- 0 15420 14934"/>
                  <a:gd name="T191" fmla="*/ 15420 h 497"/>
                  <a:gd name="T192" fmla="+- 0 23497 23113"/>
                  <a:gd name="T193" fmla="*/ T192 w 441"/>
                  <a:gd name="T194" fmla="+- 0 15430 14934"/>
                  <a:gd name="T195" fmla="*/ 15430 h 497"/>
                  <a:gd name="T196" fmla="+- 0 23529 23113"/>
                  <a:gd name="T197" fmla="*/ T196 w 441"/>
                  <a:gd name="T198" fmla="+- 0 15424 14934"/>
                  <a:gd name="T199" fmla="*/ 15424 h 497"/>
                  <a:gd name="T200" fmla="+- 0 23539 23113"/>
                  <a:gd name="T201" fmla="*/ T200 w 441"/>
                  <a:gd name="T202" fmla="+- 0 15416 14934"/>
                  <a:gd name="T203" fmla="*/ 15416 h 497"/>
                  <a:gd name="T204" fmla="+- 0 23552 23113"/>
                  <a:gd name="T205" fmla="*/ T204 w 441"/>
                  <a:gd name="T206" fmla="+- 0 15394 14934"/>
                  <a:gd name="T207" fmla="*/ 15394 h 49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</a:cxnLst>
                <a:rect l="0" t="0" r="r" b="b"/>
                <a:pathLst>
                  <a:path w="441" h="497">
                    <a:moveTo>
                      <a:pt x="240" y="327"/>
                    </a:moveTo>
                    <a:lnTo>
                      <a:pt x="199" y="287"/>
                    </a:lnTo>
                    <a:lnTo>
                      <a:pt x="199" y="367"/>
                    </a:lnTo>
                    <a:lnTo>
                      <a:pt x="240" y="327"/>
                    </a:lnTo>
                    <a:moveTo>
                      <a:pt x="240" y="161"/>
                    </a:moveTo>
                    <a:lnTo>
                      <a:pt x="199" y="120"/>
                    </a:lnTo>
                    <a:lnTo>
                      <a:pt x="199" y="201"/>
                    </a:lnTo>
                    <a:lnTo>
                      <a:pt x="240" y="161"/>
                    </a:lnTo>
                    <a:moveTo>
                      <a:pt x="359" y="244"/>
                    </a:moveTo>
                    <a:lnTo>
                      <a:pt x="351" y="144"/>
                    </a:lnTo>
                    <a:lnTo>
                      <a:pt x="327" y="74"/>
                    </a:lnTo>
                    <a:lnTo>
                      <a:pt x="292" y="34"/>
                    </a:lnTo>
                    <a:lnTo>
                      <a:pt x="290" y="31"/>
                    </a:lnTo>
                    <a:lnTo>
                      <a:pt x="290" y="160"/>
                    </a:lnTo>
                    <a:lnTo>
                      <a:pt x="207" y="244"/>
                    </a:lnTo>
                    <a:lnTo>
                      <a:pt x="290" y="327"/>
                    </a:lnTo>
                    <a:lnTo>
                      <a:pt x="164" y="453"/>
                    </a:lnTo>
                    <a:lnTo>
                      <a:pt x="164" y="356"/>
                    </a:lnTo>
                    <a:lnTo>
                      <a:pt x="164" y="287"/>
                    </a:lnTo>
                    <a:lnTo>
                      <a:pt x="94" y="356"/>
                    </a:lnTo>
                    <a:lnTo>
                      <a:pt x="69" y="331"/>
                    </a:lnTo>
                    <a:lnTo>
                      <a:pt x="156" y="244"/>
                    </a:lnTo>
                    <a:lnTo>
                      <a:pt x="69" y="156"/>
                    </a:lnTo>
                    <a:lnTo>
                      <a:pt x="94" y="131"/>
                    </a:lnTo>
                    <a:lnTo>
                      <a:pt x="164" y="201"/>
                    </a:lnTo>
                    <a:lnTo>
                      <a:pt x="164" y="131"/>
                    </a:lnTo>
                    <a:lnTo>
                      <a:pt x="164" y="34"/>
                    </a:lnTo>
                    <a:lnTo>
                      <a:pt x="290" y="160"/>
                    </a:lnTo>
                    <a:lnTo>
                      <a:pt x="290" y="31"/>
                    </a:lnTo>
                    <a:lnTo>
                      <a:pt x="289" y="30"/>
                    </a:lnTo>
                    <a:lnTo>
                      <a:pt x="239" y="7"/>
                    </a:lnTo>
                    <a:lnTo>
                      <a:pt x="180" y="0"/>
                    </a:lnTo>
                    <a:lnTo>
                      <a:pt x="120" y="7"/>
                    </a:lnTo>
                    <a:lnTo>
                      <a:pt x="70" y="30"/>
                    </a:lnTo>
                    <a:lnTo>
                      <a:pt x="32" y="74"/>
                    </a:lnTo>
                    <a:lnTo>
                      <a:pt x="8" y="144"/>
                    </a:lnTo>
                    <a:lnTo>
                      <a:pt x="0" y="244"/>
                    </a:lnTo>
                    <a:lnTo>
                      <a:pt x="8" y="343"/>
                    </a:lnTo>
                    <a:lnTo>
                      <a:pt x="32" y="413"/>
                    </a:lnTo>
                    <a:lnTo>
                      <a:pt x="70" y="457"/>
                    </a:lnTo>
                    <a:lnTo>
                      <a:pt x="120" y="481"/>
                    </a:lnTo>
                    <a:lnTo>
                      <a:pt x="180" y="488"/>
                    </a:lnTo>
                    <a:lnTo>
                      <a:pt x="239" y="481"/>
                    </a:lnTo>
                    <a:lnTo>
                      <a:pt x="289" y="457"/>
                    </a:lnTo>
                    <a:lnTo>
                      <a:pt x="292" y="453"/>
                    </a:lnTo>
                    <a:lnTo>
                      <a:pt x="327" y="413"/>
                    </a:lnTo>
                    <a:lnTo>
                      <a:pt x="351" y="343"/>
                    </a:lnTo>
                    <a:lnTo>
                      <a:pt x="359" y="244"/>
                    </a:lnTo>
                    <a:moveTo>
                      <a:pt x="410" y="433"/>
                    </a:moveTo>
                    <a:lnTo>
                      <a:pt x="410" y="431"/>
                    </a:lnTo>
                    <a:lnTo>
                      <a:pt x="408" y="428"/>
                    </a:lnTo>
                    <a:lnTo>
                      <a:pt x="407" y="426"/>
                    </a:lnTo>
                    <a:lnTo>
                      <a:pt x="406" y="426"/>
                    </a:lnTo>
                    <a:lnTo>
                      <a:pt x="404" y="423"/>
                    </a:lnTo>
                    <a:lnTo>
                      <a:pt x="403" y="423"/>
                    </a:lnTo>
                    <a:lnTo>
                      <a:pt x="403" y="429"/>
                    </a:lnTo>
                    <a:lnTo>
                      <a:pt x="403" y="439"/>
                    </a:lnTo>
                    <a:lnTo>
                      <a:pt x="402" y="442"/>
                    </a:lnTo>
                    <a:lnTo>
                      <a:pt x="398" y="445"/>
                    </a:lnTo>
                    <a:lnTo>
                      <a:pt x="395" y="446"/>
                    </a:lnTo>
                    <a:lnTo>
                      <a:pt x="382" y="446"/>
                    </a:lnTo>
                    <a:lnTo>
                      <a:pt x="382" y="426"/>
                    </a:lnTo>
                    <a:lnTo>
                      <a:pt x="399" y="426"/>
                    </a:lnTo>
                    <a:lnTo>
                      <a:pt x="403" y="429"/>
                    </a:lnTo>
                    <a:lnTo>
                      <a:pt x="403" y="423"/>
                    </a:lnTo>
                    <a:lnTo>
                      <a:pt x="402" y="422"/>
                    </a:lnTo>
                    <a:lnTo>
                      <a:pt x="398" y="421"/>
                    </a:lnTo>
                    <a:lnTo>
                      <a:pt x="395" y="420"/>
                    </a:lnTo>
                    <a:lnTo>
                      <a:pt x="375" y="420"/>
                    </a:lnTo>
                    <a:lnTo>
                      <a:pt x="375" y="472"/>
                    </a:lnTo>
                    <a:lnTo>
                      <a:pt x="382" y="472"/>
                    </a:lnTo>
                    <a:lnTo>
                      <a:pt x="382" y="451"/>
                    </a:lnTo>
                    <a:lnTo>
                      <a:pt x="389" y="451"/>
                    </a:lnTo>
                    <a:lnTo>
                      <a:pt x="401" y="472"/>
                    </a:lnTo>
                    <a:lnTo>
                      <a:pt x="409" y="472"/>
                    </a:lnTo>
                    <a:lnTo>
                      <a:pt x="397" y="451"/>
                    </a:lnTo>
                    <a:lnTo>
                      <a:pt x="402" y="449"/>
                    </a:lnTo>
                    <a:lnTo>
                      <a:pt x="405" y="448"/>
                    </a:lnTo>
                    <a:lnTo>
                      <a:pt x="406" y="446"/>
                    </a:lnTo>
                    <a:lnTo>
                      <a:pt x="409" y="442"/>
                    </a:lnTo>
                    <a:lnTo>
                      <a:pt x="410" y="440"/>
                    </a:lnTo>
                    <a:lnTo>
                      <a:pt x="410" y="433"/>
                    </a:lnTo>
                    <a:moveTo>
                      <a:pt x="440" y="453"/>
                    </a:moveTo>
                    <a:lnTo>
                      <a:pt x="440" y="439"/>
                    </a:lnTo>
                    <a:lnTo>
                      <a:pt x="439" y="433"/>
                    </a:lnTo>
                    <a:lnTo>
                      <a:pt x="434" y="421"/>
                    </a:lnTo>
                    <a:lnTo>
                      <a:pt x="433" y="420"/>
                    </a:lnTo>
                    <a:lnTo>
                      <a:pt x="433" y="453"/>
                    </a:lnTo>
                    <a:lnTo>
                      <a:pt x="432" y="458"/>
                    </a:lnTo>
                    <a:lnTo>
                      <a:pt x="427" y="469"/>
                    </a:lnTo>
                    <a:lnTo>
                      <a:pt x="424" y="474"/>
                    </a:lnTo>
                    <a:lnTo>
                      <a:pt x="421" y="478"/>
                    </a:lnTo>
                    <a:lnTo>
                      <a:pt x="417" y="481"/>
                    </a:lnTo>
                    <a:lnTo>
                      <a:pt x="412" y="484"/>
                    </a:lnTo>
                    <a:lnTo>
                      <a:pt x="402" y="489"/>
                    </a:lnTo>
                    <a:lnTo>
                      <a:pt x="396" y="490"/>
                    </a:lnTo>
                    <a:lnTo>
                      <a:pt x="385" y="490"/>
                    </a:lnTo>
                    <a:lnTo>
                      <a:pt x="379" y="489"/>
                    </a:lnTo>
                    <a:lnTo>
                      <a:pt x="369" y="484"/>
                    </a:lnTo>
                    <a:lnTo>
                      <a:pt x="364" y="481"/>
                    </a:lnTo>
                    <a:lnTo>
                      <a:pt x="361" y="478"/>
                    </a:lnTo>
                    <a:lnTo>
                      <a:pt x="357" y="474"/>
                    </a:lnTo>
                    <a:lnTo>
                      <a:pt x="354" y="469"/>
                    </a:lnTo>
                    <a:lnTo>
                      <a:pt x="349" y="458"/>
                    </a:lnTo>
                    <a:lnTo>
                      <a:pt x="348" y="453"/>
                    </a:lnTo>
                    <a:lnTo>
                      <a:pt x="349" y="439"/>
                    </a:lnTo>
                    <a:lnTo>
                      <a:pt x="349" y="435"/>
                    </a:lnTo>
                    <a:lnTo>
                      <a:pt x="352" y="429"/>
                    </a:lnTo>
                    <a:lnTo>
                      <a:pt x="354" y="424"/>
                    </a:lnTo>
                    <a:lnTo>
                      <a:pt x="357" y="420"/>
                    </a:lnTo>
                    <a:lnTo>
                      <a:pt x="364" y="412"/>
                    </a:lnTo>
                    <a:lnTo>
                      <a:pt x="369" y="409"/>
                    </a:lnTo>
                    <a:lnTo>
                      <a:pt x="379" y="405"/>
                    </a:lnTo>
                    <a:lnTo>
                      <a:pt x="385" y="403"/>
                    </a:lnTo>
                    <a:lnTo>
                      <a:pt x="396" y="403"/>
                    </a:lnTo>
                    <a:lnTo>
                      <a:pt x="402" y="405"/>
                    </a:lnTo>
                    <a:lnTo>
                      <a:pt x="412" y="409"/>
                    </a:lnTo>
                    <a:lnTo>
                      <a:pt x="417" y="412"/>
                    </a:lnTo>
                    <a:lnTo>
                      <a:pt x="424" y="420"/>
                    </a:lnTo>
                    <a:lnTo>
                      <a:pt x="427" y="424"/>
                    </a:lnTo>
                    <a:lnTo>
                      <a:pt x="432" y="435"/>
                    </a:lnTo>
                    <a:lnTo>
                      <a:pt x="433" y="439"/>
                    </a:lnTo>
                    <a:lnTo>
                      <a:pt x="433" y="453"/>
                    </a:lnTo>
                    <a:lnTo>
                      <a:pt x="433" y="420"/>
                    </a:lnTo>
                    <a:lnTo>
                      <a:pt x="430" y="416"/>
                    </a:lnTo>
                    <a:lnTo>
                      <a:pt x="421" y="407"/>
                    </a:lnTo>
                    <a:lnTo>
                      <a:pt x="416" y="404"/>
                    </a:lnTo>
                    <a:lnTo>
                      <a:pt x="416" y="403"/>
                    </a:lnTo>
                    <a:lnTo>
                      <a:pt x="404" y="398"/>
                    </a:lnTo>
                    <a:lnTo>
                      <a:pt x="397" y="397"/>
                    </a:lnTo>
                    <a:lnTo>
                      <a:pt x="384" y="397"/>
                    </a:lnTo>
                    <a:lnTo>
                      <a:pt x="377" y="398"/>
                    </a:lnTo>
                    <a:lnTo>
                      <a:pt x="365" y="404"/>
                    </a:lnTo>
                    <a:lnTo>
                      <a:pt x="360" y="407"/>
                    </a:lnTo>
                    <a:lnTo>
                      <a:pt x="351" y="416"/>
                    </a:lnTo>
                    <a:lnTo>
                      <a:pt x="348" y="421"/>
                    </a:lnTo>
                    <a:lnTo>
                      <a:pt x="343" y="433"/>
                    </a:lnTo>
                    <a:lnTo>
                      <a:pt x="341" y="439"/>
                    </a:lnTo>
                    <a:lnTo>
                      <a:pt x="341" y="453"/>
                    </a:lnTo>
                    <a:lnTo>
                      <a:pt x="343" y="460"/>
                    </a:lnTo>
                    <a:lnTo>
                      <a:pt x="348" y="472"/>
                    </a:lnTo>
                    <a:lnTo>
                      <a:pt x="351" y="477"/>
                    </a:lnTo>
                    <a:lnTo>
                      <a:pt x="360" y="486"/>
                    </a:lnTo>
                    <a:lnTo>
                      <a:pt x="365" y="490"/>
                    </a:lnTo>
                    <a:lnTo>
                      <a:pt x="377" y="495"/>
                    </a:lnTo>
                    <a:lnTo>
                      <a:pt x="384" y="496"/>
                    </a:lnTo>
                    <a:lnTo>
                      <a:pt x="397" y="496"/>
                    </a:lnTo>
                    <a:lnTo>
                      <a:pt x="404" y="495"/>
                    </a:lnTo>
                    <a:lnTo>
                      <a:pt x="416" y="490"/>
                    </a:lnTo>
                    <a:lnTo>
                      <a:pt x="421" y="486"/>
                    </a:lnTo>
                    <a:lnTo>
                      <a:pt x="426" y="482"/>
                    </a:lnTo>
                    <a:lnTo>
                      <a:pt x="430" y="477"/>
                    </a:lnTo>
                    <a:lnTo>
                      <a:pt x="434" y="472"/>
                    </a:lnTo>
                    <a:lnTo>
                      <a:pt x="439" y="460"/>
                    </a:lnTo>
                    <a:lnTo>
                      <a:pt x="440" y="453"/>
                    </a:lnTo>
                  </a:path>
                </a:pathLst>
              </a:custGeom>
              <a:solidFill>
                <a:srgbClr val="3276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548F76B2-76CE-4339-92B0-9B344395F1E2}"/>
                </a:ext>
              </a:extLst>
            </p:cNvPr>
            <p:cNvSpPr/>
            <p:nvPr/>
          </p:nvSpPr>
          <p:spPr>
            <a:xfrm>
              <a:off x="5880292" y="1595684"/>
              <a:ext cx="2399183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CN" sz="20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Treatment Start/Stop</a:t>
              </a:r>
              <a:endParaRPr lang="zh-CN" altLang="en-US" sz="2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F8AD59C8-17F4-4B3B-A316-8409AEFDE9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455" y="2110623"/>
            <a:ext cx="5970784" cy="2474191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71469496-1E68-4CF3-93AF-A8CBFCD1D53C}"/>
              </a:ext>
            </a:extLst>
          </p:cNvPr>
          <p:cNvSpPr/>
          <p:nvPr/>
        </p:nvSpPr>
        <p:spPr>
          <a:xfrm>
            <a:off x="2673584" y="2458720"/>
            <a:ext cx="304800" cy="1778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15D56461-5E44-4D55-AE4D-D8A318F2D9C4}"/>
              </a:ext>
            </a:extLst>
          </p:cNvPr>
          <p:cNvSpPr/>
          <p:nvPr/>
        </p:nvSpPr>
        <p:spPr>
          <a:xfrm>
            <a:off x="8602839" y="2458719"/>
            <a:ext cx="304800" cy="1778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F33F1A6-6B1A-4D78-8E37-A28B8F50D1F8}"/>
              </a:ext>
            </a:extLst>
          </p:cNvPr>
          <p:cNvSpPr/>
          <p:nvPr/>
        </p:nvSpPr>
        <p:spPr>
          <a:xfrm>
            <a:off x="1662259" y="5685785"/>
            <a:ext cx="975821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800" dirty="0">
                <a:ln w="0"/>
                <a:solidFill>
                  <a:srgbClr val="FF99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Orange-red light is on when there is a prompt.</a:t>
            </a:r>
            <a:endParaRPr lang="zh-CN" altLang="en-US" sz="2800" b="0" cap="none" spc="0" dirty="0">
              <a:ln w="0"/>
              <a:solidFill>
                <a:srgbClr val="FF99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72061AAE-411B-4396-928D-D4945AEEBBC9}"/>
              </a:ext>
            </a:extLst>
          </p:cNvPr>
          <p:cNvSpPr/>
          <p:nvPr/>
        </p:nvSpPr>
        <p:spPr>
          <a:xfrm>
            <a:off x="473072" y="5209780"/>
            <a:ext cx="117189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White light is on when there </a:t>
            </a:r>
            <a:r>
              <a:rPr lang="en-US" altLang="zh-CN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device is turned on and the mask is removed.</a:t>
            </a:r>
            <a:endParaRPr lang="en-US" altLang="zh-CN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660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 animBg="1"/>
      <p:bldP spid="23" grpId="1" animBg="1"/>
      <p:bldP spid="6" grpId="0" animBg="1"/>
      <p:bldP spid="7" grpId="0" animBg="1"/>
      <p:bldP spid="24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B499C26-B74B-4F91-8685-CB7BD5D37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361" y="1229360"/>
            <a:ext cx="2312970" cy="47495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B6B6393-46CB-42E3-9BE1-23AFADF09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8" t="8245" r="34056" b="16649"/>
          <a:stretch/>
        </p:blipFill>
        <p:spPr>
          <a:xfrm>
            <a:off x="527382" y="981009"/>
            <a:ext cx="3537750" cy="5680878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4FFCB52B-AA46-4E96-8FE7-F01F551551A5}"/>
              </a:ext>
            </a:extLst>
          </p:cNvPr>
          <p:cNvGrpSpPr/>
          <p:nvPr/>
        </p:nvGrpSpPr>
        <p:grpSpPr>
          <a:xfrm>
            <a:off x="5647144" y="1707425"/>
            <a:ext cx="4814339" cy="736404"/>
            <a:chOff x="6723760" y="2311400"/>
            <a:chExt cx="1930400" cy="295275"/>
          </a:xfrm>
        </p:grpSpPr>
        <p:pic>
          <p:nvPicPr>
            <p:cNvPr id="1027" name="Picture 3">
              <a:extLst>
                <a:ext uri="{FF2B5EF4-FFF2-40B4-BE49-F238E27FC236}">
                  <a16:creationId xmlns:a16="http://schemas.microsoft.com/office/drawing/2014/main" id="{7E224533-CCC8-4BE4-942A-788ABCDBB7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3760" y="2319338"/>
              <a:ext cx="877888" cy="287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E572977A-9D3B-4D1A-B9E1-FBB6D69F30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7210" y="2311400"/>
              <a:ext cx="996950" cy="28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43AB103-CC36-4D29-A8DB-177F1AA9AD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8305" y="357608"/>
            <a:ext cx="3483872" cy="653881"/>
          </a:xfrm>
        </p:spPr>
        <p:txBody>
          <a:bodyPr/>
          <a:lstStyle/>
          <a:p>
            <a:r>
              <a:rPr lang="en-US" dirty="0"/>
              <a:t>Download and Install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C049744A-3D39-42DD-B926-0B1BAA835FE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5361" y="357609"/>
            <a:ext cx="384042" cy="333272"/>
          </a:xfrm>
        </p:spPr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04BDD71-1881-4B9A-A21A-BA8D9EED2ECB}"/>
              </a:ext>
            </a:extLst>
          </p:cNvPr>
          <p:cNvSpPr txBox="1"/>
          <p:nvPr/>
        </p:nvSpPr>
        <p:spPr>
          <a:xfrm>
            <a:off x="5647144" y="3029177"/>
            <a:ext cx="61749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Type</a:t>
            </a:r>
            <a:r>
              <a:rPr lang="zh-CN" altLang="en-US" sz="2800" dirty="0">
                <a:latin typeface="+mn-ea"/>
              </a:rPr>
              <a:t> </a:t>
            </a:r>
            <a:r>
              <a:rPr lang="en-US" altLang="zh-CN" sz="2800" dirty="0">
                <a:latin typeface="+mn-ea"/>
              </a:rPr>
              <a:t>in</a:t>
            </a:r>
            <a:r>
              <a:rPr lang="zh-CN" altLang="en-US" sz="2800" dirty="0">
                <a:latin typeface="+mn-ea"/>
              </a:rPr>
              <a:t> </a:t>
            </a:r>
            <a:r>
              <a:rPr lang="en-US" altLang="zh-CN" sz="2800" dirty="0">
                <a:latin typeface="+mn-ea"/>
              </a:rPr>
              <a:t>BMC Mini </a:t>
            </a:r>
          </a:p>
          <a:p>
            <a:endParaRPr lang="en-US" altLang="zh-CN" sz="2800" dirty="0">
              <a:latin typeface="+mn-ea"/>
            </a:endParaRPr>
          </a:p>
          <a:p>
            <a:r>
              <a:rPr lang="en-US" altLang="zh-CN" sz="2800" dirty="0">
                <a:latin typeface="+mn-ea"/>
              </a:rPr>
              <a:t>Find the App, click</a:t>
            </a:r>
            <a:r>
              <a:rPr lang="zh-CN" altLang="en-US" sz="2800" dirty="0">
                <a:latin typeface="+mn-ea"/>
              </a:rPr>
              <a:t> </a:t>
            </a:r>
            <a:r>
              <a:rPr lang="en-US" altLang="zh-CN" sz="2800" dirty="0">
                <a:latin typeface="+mn-ea"/>
              </a:rPr>
              <a:t>“Download”</a:t>
            </a:r>
            <a:endParaRPr lang="en-US" sz="28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06848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912">
        <p159:morph option="byObject"/>
      </p:transition>
    </mc:Choice>
    <mc:Fallback xmlns="">
      <p:transition spd="slow" advTm="2912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B40D123-1419-4F17-942F-890F3ABBC5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333" y="2647603"/>
            <a:ext cx="2297955" cy="482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4C6ADC2-E4BD-48F2-8E0F-C0982FBCE4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333" y="2042492"/>
            <a:ext cx="2297955" cy="48687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F40F424-2C34-4440-9E58-1408CDA732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900" y="1151831"/>
            <a:ext cx="2284371" cy="48653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28D1E02-A266-49A8-AB8F-37A9C2BC022D}"/>
              </a:ext>
            </a:extLst>
          </p:cNvPr>
          <p:cNvSpPr/>
          <p:nvPr/>
        </p:nvSpPr>
        <p:spPr>
          <a:xfrm>
            <a:off x="6552056" y="1631813"/>
            <a:ext cx="2848886" cy="1050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9F2CE71B-6E68-4206-B3C6-E95AFF552287}"/>
              </a:ext>
            </a:extLst>
          </p:cNvPr>
          <p:cNvSpPr/>
          <p:nvPr/>
        </p:nvSpPr>
        <p:spPr>
          <a:xfrm>
            <a:off x="7012557" y="1936403"/>
            <a:ext cx="235851" cy="34161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75D2F1AA-99FF-4190-8201-2F911F90DB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123" y="821335"/>
            <a:ext cx="6158752" cy="2552082"/>
          </a:xfrm>
          <a:prstGeom prst="rect">
            <a:avLst/>
          </a:prstGeom>
        </p:spPr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BB30F7-2A98-4016-AF16-FB756B0685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8043" y="132021"/>
            <a:ext cx="3862309" cy="653881"/>
          </a:xfrm>
        </p:spPr>
        <p:txBody>
          <a:bodyPr/>
          <a:lstStyle/>
          <a:p>
            <a:r>
              <a:rPr lang="en-US" dirty="0"/>
              <a:t>Bluetooth Management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DB115F-7F3F-411A-BD95-377E4BFDBB4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7CDCAEE-7DF2-4789-9647-E6EEC080C6B8}"/>
              </a:ext>
            </a:extLst>
          </p:cNvPr>
          <p:cNvSpPr/>
          <p:nvPr/>
        </p:nvSpPr>
        <p:spPr>
          <a:xfrm>
            <a:off x="3861156" y="5157620"/>
            <a:ext cx="840950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After turning on</a:t>
            </a:r>
            <a:r>
              <a:rPr lang="zh-CN" alt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，</a:t>
            </a:r>
            <a:r>
              <a:rPr lang="en-US" altLang="zh-CN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Bluetooth indicator will be flash, meaning that the device is in the connecting state.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A8FCEE6-238A-409D-8046-28A421824A62}"/>
              </a:ext>
            </a:extLst>
          </p:cNvPr>
          <p:cNvSpPr/>
          <p:nvPr/>
        </p:nvSpPr>
        <p:spPr>
          <a:xfrm>
            <a:off x="5686530" y="3887863"/>
            <a:ext cx="439876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If the indicator didn’t flash</a:t>
            </a:r>
            <a:r>
              <a:rPr lang="zh-CN" alt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，</a:t>
            </a:r>
            <a:endParaRPr lang="en-US" altLang="zh-CN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altLang="zh-CN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touch the Bluetooth icon.</a:t>
            </a: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7FE9AB87-E012-41C9-BB39-89199048F22F}"/>
              </a:ext>
            </a:extLst>
          </p:cNvPr>
          <p:cNvSpPr/>
          <p:nvPr/>
        </p:nvSpPr>
        <p:spPr>
          <a:xfrm>
            <a:off x="6847840" y="1838960"/>
            <a:ext cx="599440" cy="5994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3515C3F7-24B5-4880-9AC5-5695065F92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8" t="8245" r="34056" b="16649"/>
          <a:stretch/>
        </p:blipFill>
        <p:spPr>
          <a:xfrm>
            <a:off x="527382" y="981009"/>
            <a:ext cx="3537750" cy="568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47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8">
        <p159:morph option="byObject"/>
      </p:transition>
    </mc:Choice>
    <mc:Fallback xmlns="">
      <p:transition spd="slow" advTm="10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3" grpId="0"/>
      <p:bldP spid="17" grpId="0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3546E4E8-C081-4127-AC7C-D077717444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333" y="2647603"/>
            <a:ext cx="2297955" cy="482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E72B53B5-D7DA-4BC5-AC09-A0E4006A72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333" y="1219532"/>
            <a:ext cx="2297955" cy="48687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30AF8E6-05C8-44F6-8679-25493AE356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8" t="8245" r="34056" b="16649"/>
          <a:stretch/>
        </p:blipFill>
        <p:spPr>
          <a:xfrm>
            <a:off x="527382" y="981009"/>
            <a:ext cx="3537750" cy="5680878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28D1E02-A266-49A8-AB8F-37A9C2BC022D}"/>
              </a:ext>
            </a:extLst>
          </p:cNvPr>
          <p:cNvSpPr/>
          <p:nvPr/>
        </p:nvSpPr>
        <p:spPr>
          <a:xfrm>
            <a:off x="6552056" y="1631813"/>
            <a:ext cx="2848886" cy="1050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9F2CE71B-6E68-4206-B3C6-E95AFF552287}"/>
              </a:ext>
            </a:extLst>
          </p:cNvPr>
          <p:cNvSpPr/>
          <p:nvPr/>
        </p:nvSpPr>
        <p:spPr>
          <a:xfrm>
            <a:off x="7012557" y="1936403"/>
            <a:ext cx="235851" cy="34161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75D2F1AA-99FF-4190-8201-2F911F90DB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123" y="821335"/>
            <a:ext cx="6158752" cy="2552082"/>
          </a:xfrm>
          <a:prstGeom prst="rect">
            <a:avLst/>
          </a:prstGeom>
        </p:spPr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BB30F7-2A98-4016-AF16-FB756B0685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8043" y="132021"/>
            <a:ext cx="3862309" cy="653881"/>
          </a:xfrm>
        </p:spPr>
        <p:txBody>
          <a:bodyPr/>
          <a:lstStyle/>
          <a:p>
            <a:r>
              <a:rPr lang="en-US" dirty="0"/>
              <a:t>Bluetooth Management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DB115F-7F3F-411A-BD95-377E4BFDBB4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7FE9AB87-E012-41C9-BB39-89199048F22F}"/>
              </a:ext>
            </a:extLst>
          </p:cNvPr>
          <p:cNvSpPr/>
          <p:nvPr/>
        </p:nvSpPr>
        <p:spPr>
          <a:xfrm>
            <a:off x="6847840" y="1838960"/>
            <a:ext cx="599440" cy="5994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286B94D-8968-4F61-BEFB-12B73FB88C69}"/>
              </a:ext>
            </a:extLst>
          </p:cNvPr>
          <p:cNvSpPr/>
          <p:nvPr/>
        </p:nvSpPr>
        <p:spPr>
          <a:xfrm>
            <a:off x="3861156" y="5157620"/>
            <a:ext cx="840950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After turning on</a:t>
            </a:r>
            <a:r>
              <a:rPr lang="zh-CN" alt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，</a:t>
            </a:r>
            <a:r>
              <a:rPr lang="en-US" altLang="zh-CN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Bluetooth indicator will be flash, meaning that the device is in the connecting state.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76FF6C3F-7AE2-40AE-A6E6-11FD39FA143A}"/>
              </a:ext>
            </a:extLst>
          </p:cNvPr>
          <p:cNvSpPr/>
          <p:nvPr/>
        </p:nvSpPr>
        <p:spPr>
          <a:xfrm>
            <a:off x="5686530" y="3887863"/>
            <a:ext cx="439876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If the indicator didn’t flash</a:t>
            </a:r>
            <a:r>
              <a:rPr lang="zh-CN" alt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，</a:t>
            </a:r>
            <a:endParaRPr lang="en-US" altLang="zh-CN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altLang="zh-CN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touch the Bluetooth icon.</a:t>
            </a:r>
          </a:p>
        </p:txBody>
      </p:sp>
    </p:spTree>
    <p:extLst>
      <p:ext uri="{BB962C8B-B14F-4D97-AF65-F5344CB8AC3E}">
        <p14:creationId xmlns:p14="http://schemas.microsoft.com/office/powerpoint/2010/main" val="2986204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8">
        <p159:morph option="byObject"/>
      </p:transition>
    </mc:Choice>
    <mc:Fallback xmlns="">
      <p:transition spd="slow" advTm="1008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1AFDE2E9-B071-49EC-A3E3-62C611140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333" y="1235363"/>
            <a:ext cx="2297955" cy="482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7EEF838-9DD9-4C3E-B8CD-1B2B17CCE2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8" t="8245" r="34056" b="16649"/>
          <a:stretch/>
        </p:blipFill>
        <p:spPr>
          <a:xfrm>
            <a:off x="527382" y="981009"/>
            <a:ext cx="3537750" cy="5680878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28D1E02-A266-49A8-AB8F-37A9C2BC022D}"/>
              </a:ext>
            </a:extLst>
          </p:cNvPr>
          <p:cNvSpPr/>
          <p:nvPr/>
        </p:nvSpPr>
        <p:spPr>
          <a:xfrm>
            <a:off x="6552056" y="1631813"/>
            <a:ext cx="2848886" cy="1050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9F2CE71B-6E68-4206-B3C6-E95AFF552287}"/>
              </a:ext>
            </a:extLst>
          </p:cNvPr>
          <p:cNvSpPr/>
          <p:nvPr/>
        </p:nvSpPr>
        <p:spPr>
          <a:xfrm>
            <a:off x="7012557" y="1936403"/>
            <a:ext cx="235851" cy="34161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75D2F1AA-99FF-4190-8201-2F911F90DB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123" y="821335"/>
            <a:ext cx="6158752" cy="2552082"/>
          </a:xfrm>
          <a:prstGeom prst="rect">
            <a:avLst/>
          </a:prstGeom>
        </p:spPr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BB30F7-2A98-4016-AF16-FB756B0685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8043" y="132021"/>
            <a:ext cx="3862309" cy="653881"/>
          </a:xfrm>
        </p:spPr>
        <p:txBody>
          <a:bodyPr/>
          <a:lstStyle/>
          <a:p>
            <a:r>
              <a:rPr lang="en-US" dirty="0"/>
              <a:t>Bluetooth Management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DB115F-7F3F-411A-BD95-377E4BFDBB4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7FE9AB87-E012-41C9-BB39-89199048F22F}"/>
              </a:ext>
            </a:extLst>
          </p:cNvPr>
          <p:cNvSpPr/>
          <p:nvPr/>
        </p:nvSpPr>
        <p:spPr>
          <a:xfrm>
            <a:off x="6847840" y="1838960"/>
            <a:ext cx="599440" cy="5994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51078973-6F70-478F-BC71-449F1CB14AD3}"/>
              </a:ext>
            </a:extLst>
          </p:cNvPr>
          <p:cNvSpPr/>
          <p:nvPr/>
        </p:nvSpPr>
        <p:spPr>
          <a:xfrm>
            <a:off x="3861156" y="5157620"/>
            <a:ext cx="840950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After turning on</a:t>
            </a:r>
            <a:r>
              <a:rPr lang="zh-CN" alt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，</a:t>
            </a:r>
            <a:r>
              <a:rPr lang="en-US" altLang="zh-CN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Bluetooth indicator will be flash, meaning that the device is in the connecting state.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6408EF88-9F12-4470-ADDD-17777989BC9E}"/>
              </a:ext>
            </a:extLst>
          </p:cNvPr>
          <p:cNvSpPr/>
          <p:nvPr/>
        </p:nvSpPr>
        <p:spPr>
          <a:xfrm>
            <a:off x="5686530" y="3887863"/>
            <a:ext cx="439876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If the indicator didn’t flash</a:t>
            </a:r>
            <a:r>
              <a:rPr lang="zh-CN" alt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，</a:t>
            </a:r>
            <a:endParaRPr lang="en-US" altLang="zh-CN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altLang="zh-CN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touch the Bluetooth icon.</a:t>
            </a:r>
          </a:p>
        </p:txBody>
      </p:sp>
    </p:spTree>
    <p:extLst>
      <p:ext uri="{BB962C8B-B14F-4D97-AF65-F5344CB8AC3E}">
        <p14:creationId xmlns:p14="http://schemas.microsoft.com/office/powerpoint/2010/main" val="1094695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8">
        <p159:morph option="byObject"/>
      </p:transition>
    </mc:Choice>
    <mc:Fallback xmlns="">
      <p:transition spd="slow" advTm="1008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EBF8D354-A3B4-428E-B4BC-44CA0CC52885}"/>
              </a:ext>
            </a:extLst>
          </p:cNvPr>
          <p:cNvSpPr/>
          <p:nvPr/>
        </p:nvSpPr>
        <p:spPr>
          <a:xfrm>
            <a:off x="3734120" y="142874"/>
            <a:ext cx="8362630" cy="6857366"/>
          </a:xfrm>
          <a:prstGeom prst="rect">
            <a:avLst/>
          </a:prstGeom>
          <a:solidFill>
            <a:schemeClr val="bg1">
              <a:lumMod val="65000"/>
              <a:alpha val="54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表格 3">
            <a:extLst>
              <a:ext uri="{FF2B5EF4-FFF2-40B4-BE49-F238E27FC236}">
                <a16:creationId xmlns:a16="http://schemas.microsoft.com/office/drawing/2014/main" id="{2E04BA91-E0B0-482D-BEF4-03DF5E3805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6655320"/>
              </p:ext>
            </p:extLst>
          </p:nvPr>
        </p:nvGraphicFramePr>
        <p:xfrm>
          <a:off x="3332279" y="431019"/>
          <a:ext cx="9062451" cy="6294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12802">
                  <a:extLst>
                    <a:ext uri="{9D8B030D-6E8A-4147-A177-3AD203B41FA5}">
                      <a16:colId xmlns:a16="http://schemas.microsoft.com/office/drawing/2014/main" val="3120206267"/>
                    </a:ext>
                  </a:extLst>
                </a:gridCol>
                <a:gridCol w="7549649">
                  <a:extLst>
                    <a:ext uri="{9D8B030D-6E8A-4147-A177-3AD203B41FA5}">
                      <a16:colId xmlns:a16="http://schemas.microsoft.com/office/drawing/2014/main" val="28673154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Treatment icon: click to start or stop ventilation. </a:t>
                      </a:r>
                    </a:p>
                    <a:p>
                      <a:pPr algn="l"/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(When Bluetooth is not connected, click this icon to enter the Bluetooth management interface)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0679892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l" defTabSz="1218880" rtl="0" eaLnBrk="1" fontAlgn="ctr" latinLnBrk="0" hangingPunct="1">
                        <a:lnSpc>
                          <a:spcPct val="17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6700" algn="l"/>
                        </a:tabLst>
                        <a:defRPr/>
                      </a:pPr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Sleep icon: click it to enter into the sleep therapy interface. </a:t>
                      </a:r>
                      <a:endParaRPr lang="en-US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4353571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l" defTabSz="1218880" rtl="0" eaLnBrk="1" fontAlgn="ctr" latinLnBrk="0" hangingPunct="1">
                        <a:lnSpc>
                          <a:spcPct val="17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6700" algn="l"/>
                        </a:tabLst>
                        <a:defRPr/>
                      </a:pPr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Report icon: click it to enter the data report interface. 	</a:t>
                      </a:r>
                    </a:p>
                  </a:txBody>
                  <a:tcPr marL="68580" marR="6858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5799366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l" defTabSz="1218880" rtl="0" eaLnBrk="1" fontAlgn="ctr" latinLnBrk="0" hangingPunct="1">
                        <a:lnSpc>
                          <a:spcPct val="17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6700" algn="l"/>
                        </a:tabLst>
                        <a:defRPr/>
                      </a:pPr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More icon: click it to enter into interface of more functions. </a:t>
                      </a:r>
                    </a:p>
                  </a:txBody>
                  <a:tcPr marL="68580" marR="6858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3966342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l" defTabSz="1218880" rtl="0" eaLnBrk="1" fontAlgn="ctr" latinLnBrk="0" hangingPunct="1">
                        <a:lnSpc>
                          <a:spcPct val="17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6700" algn="l"/>
                        </a:tabLst>
                        <a:defRPr/>
                      </a:pPr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Bluetooth icon: click it to enter into the Bluetooth management interface. </a:t>
                      </a:r>
                    </a:p>
                  </a:txBody>
                  <a:tcPr marL="68580" marR="6858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3564816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l" defTabSz="1218880" rtl="0" eaLnBrk="1" fontAlgn="ctr" latinLnBrk="0" hangingPunct="1">
                        <a:lnSpc>
                          <a:spcPct val="17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6700" algn="l"/>
                        </a:tabLst>
                        <a:defRPr/>
                      </a:pPr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Message icon: click it to enter into the message management interface. </a:t>
                      </a:r>
                    </a:p>
                  </a:txBody>
                  <a:tcPr marL="68580" marR="6858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3369100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l" defTabSz="1218880" rtl="0" eaLnBrk="1" fontAlgn="ctr" latinLnBrk="0" hangingPunct="1">
                        <a:lnSpc>
                          <a:spcPct val="17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6700" algn="l"/>
                        </a:tabLst>
                        <a:defRPr/>
                      </a:pPr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Setting icon: click it to enter into parameter setting interface. </a:t>
                      </a:r>
                    </a:p>
                  </a:txBody>
                  <a:tcPr marL="68580" marR="6858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679569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l" defTabSz="1218880" rtl="0" eaLnBrk="1" fontAlgn="ctr" latinLnBrk="0" hangingPunct="1">
                        <a:lnSpc>
                          <a:spcPct val="17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6700" algn="l"/>
                        </a:tabLst>
                        <a:defRPr/>
                      </a:pPr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Accessories setting icon: click it to enter into the accessories setting interface. </a:t>
                      </a:r>
                    </a:p>
                  </a:txBody>
                  <a:tcPr marL="68580" marR="6858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9218089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l" defTabSz="1218880" rtl="0" eaLnBrk="1" fontAlgn="ctr" latinLnBrk="0" hangingPunct="1">
                        <a:lnSpc>
                          <a:spcPct val="17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6700" algn="l"/>
                        </a:tabLst>
                        <a:defRPr/>
                      </a:pPr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Fitting Test icon: click it to enter into mask fitting test interface. </a:t>
                      </a:r>
                    </a:p>
                  </a:txBody>
                  <a:tcPr marL="68580" marR="6858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1528112"/>
                  </a:ext>
                </a:extLst>
              </a:tr>
            </a:tbl>
          </a:graphicData>
        </a:graphic>
      </p:graphicFrame>
      <p:grpSp>
        <p:nvGrpSpPr>
          <p:cNvPr id="5" name="组合 4">
            <a:extLst>
              <a:ext uri="{FF2B5EF4-FFF2-40B4-BE49-F238E27FC236}">
                <a16:creationId xmlns:a16="http://schemas.microsoft.com/office/drawing/2014/main" id="{310F4E0A-42F9-46EC-AF82-FF46824BFBE4}"/>
              </a:ext>
            </a:extLst>
          </p:cNvPr>
          <p:cNvGrpSpPr/>
          <p:nvPr/>
        </p:nvGrpSpPr>
        <p:grpSpPr>
          <a:xfrm>
            <a:off x="4138760" y="561421"/>
            <a:ext cx="632080" cy="6034156"/>
            <a:chOff x="4065962" y="546962"/>
            <a:chExt cx="632080" cy="6034156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3EAA172-B9A2-44A6-825F-3DD85CF44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9743" y="1210352"/>
              <a:ext cx="533400" cy="5334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92F8762-C22C-4F62-B2D3-FD8E0FF5F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3745" y="2607939"/>
              <a:ext cx="533400" cy="5334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5B876E58-1463-44BE-83E3-DDBA39613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4062" y="4054715"/>
              <a:ext cx="457200" cy="45720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2CC665EC-5470-4A13-84D5-219AFF1B4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5177" y="5383354"/>
              <a:ext cx="533400" cy="53340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8815D246-2F3C-4616-A3BA-784E20770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962" y="4694106"/>
              <a:ext cx="533400" cy="53340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EED128A4-14D4-4519-840E-FD21727AC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9216" y="6047718"/>
              <a:ext cx="533400" cy="5334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00BC856D-3936-46F8-81FD-A74195EC3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3745" y="1964754"/>
              <a:ext cx="533400" cy="53340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1CA8295F-B89B-4C90-9212-C816134DC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3745" y="3362341"/>
              <a:ext cx="457200" cy="457200"/>
            </a:xfrm>
            <a:prstGeom prst="rect">
              <a:avLst/>
            </a:prstGeom>
          </p:spPr>
        </p:pic>
        <p:pic>
          <p:nvPicPr>
            <p:cNvPr id="2050" name="图片 80" descr="说明: C:\Users\Administrator\Desktop\IMG_0084_副本.png">
              <a:extLst>
                <a:ext uri="{FF2B5EF4-FFF2-40B4-BE49-F238E27FC236}">
                  <a16:creationId xmlns:a16="http://schemas.microsoft.com/office/drawing/2014/main" id="{B2EFD29A-4337-4523-AAFF-C31C37CB1E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3745" y="546962"/>
              <a:ext cx="584297" cy="514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A7DDAF6-562E-4820-9333-A374EB777BE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  <p:sp>
        <p:nvSpPr>
          <p:cNvPr id="24" name="文本占位符 2">
            <a:extLst>
              <a:ext uri="{FF2B5EF4-FFF2-40B4-BE49-F238E27FC236}">
                <a16:creationId xmlns:a16="http://schemas.microsoft.com/office/drawing/2014/main" id="{62291C0E-26FE-4040-A601-BEB8D9AAB9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8043" y="132021"/>
            <a:ext cx="3148780" cy="653881"/>
          </a:xfrm>
        </p:spPr>
        <p:txBody>
          <a:bodyPr/>
          <a:lstStyle/>
          <a:p>
            <a:r>
              <a:rPr lang="en-US" dirty="0"/>
              <a:t>Description of Icon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BAF141C0-CE7C-4EB9-A569-D7C8B5039402}"/>
              </a:ext>
            </a:extLst>
          </p:cNvPr>
          <p:cNvGrpSpPr/>
          <p:nvPr/>
        </p:nvGrpSpPr>
        <p:grpSpPr>
          <a:xfrm>
            <a:off x="104891" y="952073"/>
            <a:ext cx="3683650" cy="5773906"/>
            <a:chOff x="104891" y="952073"/>
            <a:chExt cx="3683650" cy="577390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A50A2B66-74C1-49D6-8C10-1E6401BD2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043" y="1183390"/>
              <a:ext cx="2376235" cy="48787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FD920B31-4051-44DA-80EF-E493272860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38" t="8245" r="34056" b="16649"/>
            <a:stretch/>
          </p:blipFill>
          <p:spPr>
            <a:xfrm>
              <a:off x="104891" y="952073"/>
              <a:ext cx="3683650" cy="577390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7367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486">
        <p159:morph option="byObject"/>
      </p:transition>
    </mc:Choice>
    <mc:Fallback xmlns="">
      <p:transition spd="slow" advTm="74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02C610B0-3CBD-48E8-B24B-647FD488A827}"/>
              </a:ext>
            </a:extLst>
          </p:cNvPr>
          <p:cNvGrpSpPr/>
          <p:nvPr/>
        </p:nvGrpSpPr>
        <p:grpSpPr>
          <a:xfrm>
            <a:off x="592571" y="1033353"/>
            <a:ext cx="3683650" cy="5773906"/>
            <a:chOff x="104891" y="952073"/>
            <a:chExt cx="3683650" cy="5773906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9498F1D2-1FEE-41A7-A66E-8FD643498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043" y="1183390"/>
              <a:ext cx="2376235" cy="48787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315EDCF9-3926-4F63-AE8C-723DDBB6B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38" t="8245" r="34056" b="16649"/>
            <a:stretch/>
          </p:blipFill>
          <p:spPr>
            <a:xfrm>
              <a:off x="104891" y="952073"/>
              <a:ext cx="3683650" cy="5773906"/>
            </a:xfrm>
            <a:prstGeom prst="rect">
              <a:avLst/>
            </a:prstGeom>
          </p:spPr>
        </p:pic>
      </p:grp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124E31F-1948-46D3-BE68-68A5E35FFB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9108" y="370552"/>
            <a:ext cx="3694379" cy="653881"/>
          </a:xfrm>
        </p:spPr>
        <p:txBody>
          <a:bodyPr/>
          <a:lstStyle/>
          <a:p>
            <a:r>
              <a:rPr lang="en-US" altLang="zh-CN" dirty="0"/>
              <a:t>Message Management</a:t>
            </a:r>
            <a:endParaRPr 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762241C-4F9F-4F8A-B281-1DA64817D22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6</a:t>
            </a: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5C67F197-2021-4F74-AD1B-D7833C027B71}"/>
              </a:ext>
            </a:extLst>
          </p:cNvPr>
          <p:cNvSpPr/>
          <p:nvPr/>
        </p:nvSpPr>
        <p:spPr>
          <a:xfrm>
            <a:off x="3332657" y="1125650"/>
            <a:ext cx="727224" cy="6670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09562174-216D-4B15-8B35-23BE137BE5E5}"/>
              </a:ext>
            </a:extLst>
          </p:cNvPr>
          <p:cNvGrpSpPr/>
          <p:nvPr/>
        </p:nvGrpSpPr>
        <p:grpSpPr>
          <a:xfrm>
            <a:off x="4111038" y="1089893"/>
            <a:ext cx="1001389" cy="997776"/>
            <a:chOff x="4312635" y="451626"/>
            <a:chExt cx="1001389" cy="997776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4D8AE9DF-F97E-49FA-954C-F8D15F1C75C9}"/>
                </a:ext>
              </a:extLst>
            </p:cNvPr>
            <p:cNvSpPr/>
            <p:nvPr/>
          </p:nvSpPr>
          <p:spPr>
            <a:xfrm>
              <a:off x="4312635" y="451626"/>
              <a:ext cx="1001389" cy="997776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80F772E-33F6-4658-9DC5-2E0880D21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6360" y="607614"/>
              <a:ext cx="685800" cy="685800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3DBB5B66-6E9A-4749-A1C9-4DBCFA21D9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568" y="981972"/>
            <a:ext cx="3214411" cy="5717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5FC9DE4-4BF2-4794-91AB-7EE2D891F7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190" y="717812"/>
            <a:ext cx="3115674" cy="5541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9452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主题1">
  <a:themeElements>
    <a:clrScheme name="自定义 5">
      <a:dk1>
        <a:srgbClr val="262626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5">
      <a:majorFont>
        <a:latin typeface="Unit-Regular"/>
        <a:ea typeface="方正兰亭黑简体"/>
        <a:cs typeface=""/>
      </a:majorFont>
      <a:minorFont>
        <a:latin typeface="Unit-Regular"/>
        <a:ea typeface="方正兰亭黑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主题1" id="{338D705D-9CC2-47AC-B4E6-3868BEEE16E5}" vid="{662E4AA4-DB35-4FDC-A085-A78E431EB4F1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主题1</Template>
  <TotalTime>2215</TotalTime>
  <Words>404</Words>
  <Application>Microsoft Office PowerPoint</Application>
  <PresentationFormat>宽屏</PresentationFormat>
  <Paragraphs>66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4" baseType="lpstr">
      <vt:lpstr>Roboto</vt:lpstr>
      <vt:lpstr>Unit-Regular</vt:lpstr>
      <vt:lpstr>方正兰亭黑_GBK</vt:lpstr>
      <vt:lpstr>方正兰亭黑简</vt:lpstr>
      <vt:lpstr>方正兰亭黑简体</vt:lpstr>
      <vt:lpstr>Arial</vt:lpstr>
      <vt:lpstr>Calibri</vt:lpstr>
      <vt:lpstr>主题1</vt:lpstr>
      <vt:lpstr>M1 Mini Operation Guide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高 佳慧</dc:creator>
  <cp:lastModifiedBy>高 佳慧</cp:lastModifiedBy>
  <cp:revision>21</cp:revision>
  <dcterms:created xsi:type="dcterms:W3CDTF">2021-03-03T01:44:32Z</dcterms:created>
  <dcterms:modified xsi:type="dcterms:W3CDTF">2021-04-19T08:05:21Z</dcterms:modified>
</cp:coreProperties>
</file>